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9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0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1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2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5925" r:id="rId2"/>
    <p:sldMasterId id="2147488756" r:id="rId3"/>
    <p:sldMasterId id="2147488795" r:id="rId4"/>
    <p:sldMasterId id="2147488807" r:id="rId5"/>
    <p:sldMasterId id="2147488819" r:id="rId6"/>
    <p:sldMasterId id="2147488831" r:id="rId7"/>
    <p:sldMasterId id="2147488843" r:id="rId8"/>
    <p:sldMasterId id="2147488855" r:id="rId9"/>
    <p:sldMasterId id="2147488867" r:id="rId10"/>
    <p:sldMasterId id="2147488891" r:id="rId11"/>
    <p:sldMasterId id="2147488903" r:id="rId12"/>
    <p:sldMasterId id="2147488915" r:id="rId13"/>
    <p:sldMasterId id="2147488927" r:id="rId14"/>
    <p:sldMasterId id="2147488939" r:id="rId15"/>
    <p:sldMasterId id="2147488951" r:id="rId16"/>
    <p:sldMasterId id="2147488963" r:id="rId17"/>
    <p:sldMasterId id="2147488975" r:id="rId18"/>
    <p:sldMasterId id="2147489049" r:id="rId19"/>
    <p:sldMasterId id="2147489061" r:id="rId20"/>
    <p:sldMasterId id="2147489073" r:id="rId21"/>
    <p:sldMasterId id="2147489085" r:id="rId22"/>
    <p:sldMasterId id="2147489097" r:id="rId23"/>
  </p:sldMasterIdLst>
  <p:notesMasterIdLst>
    <p:notesMasterId r:id="rId64"/>
  </p:notesMasterIdLst>
  <p:sldIdLst>
    <p:sldId id="487" r:id="rId24"/>
    <p:sldId id="488" r:id="rId25"/>
    <p:sldId id="467" r:id="rId26"/>
    <p:sldId id="468" r:id="rId27"/>
    <p:sldId id="472" r:id="rId28"/>
    <p:sldId id="478" r:id="rId29"/>
    <p:sldId id="402" r:id="rId30"/>
    <p:sldId id="479" r:id="rId31"/>
    <p:sldId id="404" r:id="rId32"/>
    <p:sldId id="480" r:id="rId33"/>
    <p:sldId id="408" r:id="rId34"/>
    <p:sldId id="481" r:id="rId35"/>
    <p:sldId id="484" r:id="rId36"/>
    <p:sldId id="443" r:id="rId37"/>
    <p:sldId id="444" r:id="rId38"/>
    <p:sldId id="469" r:id="rId39"/>
    <p:sldId id="445" r:id="rId40"/>
    <p:sldId id="446" r:id="rId41"/>
    <p:sldId id="447" r:id="rId42"/>
    <p:sldId id="448" r:id="rId43"/>
    <p:sldId id="449" r:id="rId44"/>
    <p:sldId id="470" r:id="rId45"/>
    <p:sldId id="451" r:id="rId46"/>
    <p:sldId id="452" r:id="rId47"/>
    <p:sldId id="485" r:id="rId48"/>
    <p:sldId id="453" r:id="rId49"/>
    <p:sldId id="471" r:id="rId50"/>
    <p:sldId id="454" r:id="rId51"/>
    <p:sldId id="486" r:id="rId52"/>
    <p:sldId id="455" r:id="rId53"/>
    <p:sldId id="456" r:id="rId54"/>
    <p:sldId id="457" r:id="rId55"/>
    <p:sldId id="458" r:id="rId56"/>
    <p:sldId id="473" r:id="rId57"/>
    <p:sldId id="459" r:id="rId58"/>
    <p:sldId id="460" r:id="rId59"/>
    <p:sldId id="439" r:id="rId60"/>
    <p:sldId id="477" r:id="rId61"/>
    <p:sldId id="475" r:id="rId62"/>
    <p:sldId id="440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06600"/>
    <a:srgbClr val="8CECCA"/>
    <a:srgbClr val="004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9" autoAdjust="0"/>
  </p:normalViewPr>
  <p:slideViewPr>
    <p:cSldViewPr>
      <p:cViewPr>
        <p:scale>
          <a:sx n="60" d="100"/>
          <a:sy n="60" d="100"/>
        </p:scale>
        <p:origin x="-1308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B0BB3D-1F51-4D0A-8EA3-BAFD2057DFB4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5E3FE3CA-57DD-410E-BAD5-C13B918B049F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Свідомий вибір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майбутньої професії, </a:t>
          </a:r>
          <a:r>
            <a: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ru-RU" altLang="uk-UA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панування</a:t>
          </a:r>
          <a:r>
            <a:rPr lang="ru-RU" altLang="uk-UA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dirty="0" err="1" smtClean="0">
              <a:latin typeface="Times New Roman" pitchFamily="18" charset="0"/>
              <a:cs typeface="Times New Roman" pitchFamily="18" charset="0"/>
            </a:rPr>
            <a:t>навчальним</a:t>
          </a:r>
          <a:r>
            <a:rPr lang="ru-RU" altLang="uk-UA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dirty="0" err="1" smtClean="0">
              <a:latin typeface="Times New Roman" pitchFamily="18" charset="0"/>
              <a:cs typeface="Times New Roman" pitchFamily="18" charset="0"/>
            </a:rPr>
            <a:t>матеріалом</a:t>
          </a:r>
          <a:r>
            <a:rPr lang="ru-RU" altLang="uk-UA" dirty="0" smtClean="0">
              <a:latin typeface="Times New Roman" pitchFamily="18" charset="0"/>
              <a:cs typeface="Times New Roman" pitchFamily="18" charset="0"/>
            </a:rPr>
            <a:t> з предмету ЗНО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dirty="0"/>
        </a:p>
      </dgm:t>
    </dgm:pt>
    <dgm:pt modelId="{70CBC1B5-D173-4F0A-8259-F8AD7370648C}" type="parTrans" cxnId="{06489DF6-5E13-437D-ABEC-7FCE4DF84ADC}">
      <dgm:prSet/>
      <dgm:spPr/>
      <dgm:t>
        <a:bodyPr/>
        <a:lstStyle/>
        <a:p>
          <a:endParaRPr lang="uk-UA"/>
        </a:p>
      </dgm:t>
    </dgm:pt>
    <dgm:pt modelId="{F178F0C1-B806-414B-AAD9-E604FD31E8B4}" type="sibTrans" cxnId="{06489DF6-5E13-437D-ABEC-7FCE4DF84ADC}">
      <dgm:prSet/>
      <dgm:spPr/>
      <dgm:t>
        <a:bodyPr/>
        <a:lstStyle/>
        <a:p>
          <a:endParaRPr lang="uk-UA"/>
        </a:p>
      </dgm:t>
    </dgm:pt>
    <dgm:pt modelId="{72FAB3E7-A578-44DB-AAD4-5F61478F8C01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Психологічна</a:t>
          </a:r>
          <a:r>
            <a:rPr lang="uk-UA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підготовка. </a:t>
          </a:r>
          <a:r>
            <a:rPr lang="uk-UA" altLang="uk-UA" dirty="0" smtClean="0">
              <a:latin typeface="Times New Roman" pitchFamily="18" charset="0"/>
              <a:cs typeface="Times New Roman" pitchFamily="18" charset="0"/>
            </a:rPr>
            <a:t>Налаштування на </a:t>
          </a:r>
          <a:r>
            <a:rPr lang="uk-UA" altLang="uk-UA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позитив,</a:t>
          </a:r>
          <a:r>
            <a:rPr lang="uk-UA" altLang="uk-UA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впевненість</a:t>
          </a:r>
          <a:r>
            <a:rPr lang="uk-UA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собі</a:t>
          </a:r>
          <a:endParaRPr lang="uk-UA" dirty="0"/>
        </a:p>
      </dgm:t>
    </dgm:pt>
    <dgm:pt modelId="{B93E2648-0883-468D-8C04-C833793303AE}" type="parTrans" cxnId="{0ACE3EB2-2317-4417-B9D2-33BC3A8079AC}">
      <dgm:prSet/>
      <dgm:spPr/>
      <dgm:t>
        <a:bodyPr/>
        <a:lstStyle/>
        <a:p>
          <a:endParaRPr lang="uk-UA"/>
        </a:p>
      </dgm:t>
    </dgm:pt>
    <dgm:pt modelId="{4A712E42-9D09-46C0-9069-93C5F57992BA}" type="sibTrans" cxnId="{0ACE3EB2-2317-4417-B9D2-33BC3A8079AC}">
      <dgm:prSet/>
      <dgm:spPr/>
      <dgm:t>
        <a:bodyPr/>
        <a:lstStyle/>
        <a:p>
          <a:endParaRPr lang="uk-UA"/>
        </a:p>
      </dgm:t>
    </dgm:pt>
    <dgm:pt modelId="{3E621AD6-6F86-400A-968A-283733804BEC}" type="pres">
      <dgm:prSet presAssocID="{11B0BB3D-1F51-4D0A-8EA3-BAFD2057DF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78F0AEB-1F95-49E5-84F7-F7E5A5693C1B}" type="pres">
      <dgm:prSet presAssocID="{5E3FE3CA-57DD-410E-BAD5-C13B918B049F}" presName="comp" presStyleCnt="0"/>
      <dgm:spPr/>
    </dgm:pt>
    <dgm:pt modelId="{A35627B4-5CCA-4D62-8F9B-307205C4F37D}" type="pres">
      <dgm:prSet presAssocID="{5E3FE3CA-57DD-410E-BAD5-C13B918B049F}" presName="box" presStyleLbl="node1" presStyleIdx="0" presStyleCnt="2"/>
      <dgm:spPr/>
      <dgm:t>
        <a:bodyPr/>
        <a:lstStyle/>
        <a:p>
          <a:endParaRPr lang="uk-UA"/>
        </a:p>
      </dgm:t>
    </dgm:pt>
    <dgm:pt modelId="{9A0DCD24-8C74-4D05-A6CE-796B325D9371}" type="pres">
      <dgm:prSet presAssocID="{5E3FE3CA-57DD-410E-BAD5-C13B918B049F}" presName="img" presStyleLbl="fgImgPlace1" presStyleIdx="0" presStyleCnt="2" custScaleX="93178" custScaleY="63254" custLinFactNeighborX="-5879" custLinFactNeighborY="38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3776EF3F-E626-4ADA-B372-503D56ACE67E}" type="pres">
      <dgm:prSet presAssocID="{5E3FE3CA-57DD-410E-BAD5-C13B918B049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840852-E5F1-4DD6-9646-4D9B1B216857}" type="pres">
      <dgm:prSet presAssocID="{F178F0C1-B806-414B-AAD9-E604FD31E8B4}" presName="spacer" presStyleCnt="0"/>
      <dgm:spPr/>
    </dgm:pt>
    <dgm:pt modelId="{25E1E3AA-B945-46EB-A297-58494D0A0B77}" type="pres">
      <dgm:prSet presAssocID="{72FAB3E7-A578-44DB-AAD4-5F61478F8C01}" presName="comp" presStyleCnt="0"/>
      <dgm:spPr/>
    </dgm:pt>
    <dgm:pt modelId="{8A80F2CF-7C6B-47D5-B601-ED6038FA96BF}" type="pres">
      <dgm:prSet presAssocID="{72FAB3E7-A578-44DB-AAD4-5F61478F8C01}" presName="box" presStyleLbl="node1" presStyleIdx="1" presStyleCnt="2"/>
      <dgm:spPr/>
      <dgm:t>
        <a:bodyPr/>
        <a:lstStyle/>
        <a:p>
          <a:endParaRPr lang="uk-UA"/>
        </a:p>
      </dgm:t>
    </dgm:pt>
    <dgm:pt modelId="{E17951DD-B6C0-43DE-9B13-9A9C2F6A620F}" type="pres">
      <dgm:prSet presAssocID="{72FAB3E7-A578-44DB-AAD4-5F61478F8C01}" presName="img" presStyleLbl="fgImgPlace1" presStyleIdx="1" presStyleCnt="2" custScaleY="656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AF2B447-0D58-402A-94E2-1F62DA1FA9A9}" type="pres">
      <dgm:prSet presAssocID="{72FAB3E7-A578-44DB-AAD4-5F61478F8C0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8A01C45-DAB9-463E-BCD9-1C01D0435115}" type="presOf" srcId="{11B0BB3D-1F51-4D0A-8EA3-BAFD2057DFB4}" destId="{3E621AD6-6F86-400A-968A-283733804BEC}" srcOrd="0" destOrd="0" presId="urn:microsoft.com/office/officeart/2005/8/layout/vList4"/>
    <dgm:cxn modelId="{803F7532-9C64-4A2F-947F-7F1649EF8BBD}" type="presOf" srcId="{72FAB3E7-A578-44DB-AAD4-5F61478F8C01}" destId="{1AF2B447-0D58-402A-94E2-1F62DA1FA9A9}" srcOrd="1" destOrd="0" presId="urn:microsoft.com/office/officeart/2005/8/layout/vList4"/>
    <dgm:cxn modelId="{534AB852-A1A0-4B28-A017-FB727B39AD00}" type="presOf" srcId="{5E3FE3CA-57DD-410E-BAD5-C13B918B049F}" destId="{A35627B4-5CCA-4D62-8F9B-307205C4F37D}" srcOrd="0" destOrd="0" presId="urn:microsoft.com/office/officeart/2005/8/layout/vList4"/>
    <dgm:cxn modelId="{CE158D9A-1E72-4B65-B7E6-C00DC8C0E85E}" type="presOf" srcId="{72FAB3E7-A578-44DB-AAD4-5F61478F8C01}" destId="{8A80F2CF-7C6B-47D5-B601-ED6038FA96BF}" srcOrd="0" destOrd="0" presId="urn:microsoft.com/office/officeart/2005/8/layout/vList4"/>
    <dgm:cxn modelId="{83829DD1-B69B-4DA3-8839-979B90081BCA}" type="presOf" srcId="{5E3FE3CA-57DD-410E-BAD5-C13B918B049F}" destId="{3776EF3F-E626-4ADA-B372-503D56ACE67E}" srcOrd="1" destOrd="0" presId="urn:microsoft.com/office/officeart/2005/8/layout/vList4"/>
    <dgm:cxn modelId="{06489DF6-5E13-437D-ABEC-7FCE4DF84ADC}" srcId="{11B0BB3D-1F51-4D0A-8EA3-BAFD2057DFB4}" destId="{5E3FE3CA-57DD-410E-BAD5-C13B918B049F}" srcOrd="0" destOrd="0" parTransId="{70CBC1B5-D173-4F0A-8259-F8AD7370648C}" sibTransId="{F178F0C1-B806-414B-AAD9-E604FD31E8B4}"/>
    <dgm:cxn modelId="{0ACE3EB2-2317-4417-B9D2-33BC3A8079AC}" srcId="{11B0BB3D-1F51-4D0A-8EA3-BAFD2057DFB4}" destId="{72FAB3E7-A578-44DB-AAD4-5F61478F8C01}" srcOrd="1" destOrd="0" parTransId="{B93E2648-0883-468D-8C04-C833793303AE}" sibTransId="{4A712E42-9D09-46C0-9069-93C5F57992BA}"/>
    <dgm:cxn modelId="{871BF38D-2610-4E67-BC57-735D951CD37E}" type="presParOf" srcId="{3E621AD6-6F86-400A-968A-283733804BEC}" destId="{178F0AEB-1F95-49E5-84F7-F7E5A5693C1B}" srcOrd="0" destOrd="0" presId="urn:microsoft.com/office/officeart/2005/8/layout/vList4"/>
    <dgm:cxn modelId="{59ADF934-C9C3-4AB2-8D58-FBFB5FC74135}" type="presParOf" srcId="{178F0AEB-1F95-49E5-84F7-F7E5A5693C1B}" destId="{A35627B4-5CCA-4D62-8F9B-307205C4F37D}" srcOrd="0" destOrd="0" presId="urn:microsoft.com/office/officeart/2005/8/layout/vList4"/>
    <dgm:cxn modelId="{F169FCEC-7AB3-493D-8FE6-067AA6CB5379}" type="presParOf" srcId="{178F0AEB-1F95-49E5-84F7-F7E5A5693C1B}" destId="{9A0DCD24-8C74-4D05-A6CE-796B325D9371}" srcOrd="1" destOrd="0" presId="urn:microsoft.com/office/officeart/2005/8/layout/vList4"/>
    <dgm:cxn modelId="{DBEA17CD-F872-4D2E-BEB9-07D8BEEBCEB8}" type="presParOf" srcId="{178F0AEB-1F95-49E5-84F7-F7E5A5693C1B}" destId="{3776EF3F-E626-4ADA-B372-503D56ACE67E}" srcOrd="2" destOrd="0" presId="urn:microsoft.com/office/officeart/2005/8/layout/vList4"/>
    <dgm:cxn modelId="{7761DB49-C062-409B-85FF-FDB955792773}" type="presParOf" srcId="{3E621AD6-6F86-400A-968A-283733804BEC}" destId="{F3840852-E5F1-4DD6-9646-4D9B1B216857}" srcOrd="1" destOrd="0" presId="urn:microsoft.com/office/officeart/2005/8/layout/vList4"/>
    <dgm:cxn modelId="{8D347C48-E00F-4DEA-9730-AF2EBBD6D917}" type="presParOf" srcId="{3E621AD6-6F86-400A-968A-283733804BEC}" destId="{25E1E3AA-B945-46EB-A297-58494D0A0B77}" srcOrd="2" destOrd="0" presId="urn:microsoft.com/office/officeart/2005/8/layout/vList4"/>
    <dgm:cxn modelId="{C7A10BB8-98E9-4651-AAFA-15DDABE809E2}" type="presParOf" srcId="{25E1E3AA-B945-46EB-A297-58494D0A0B77}" destId="{8A80F2CF-7C6B-47D5-B601-ED6038FA96BF}" srcOrd="0" destOrd="0" presId="urn:microsoft.com/office/officeart/2005/8/layout/vList4"/>
    <dgm:cxn modelId="{E006D0DE-1106-436E-9631-C76F286351D2}" type="presParOf" srcId="{25E1E3AA-B945-46EB-A297-58494D0A0B77}" destId="{E17951DD-B6C0-43DE-9B13-9A9C2F6A620F}" srcOrd="1" destOrd="0" presId="urn:microsoft.com/office/officeart/2005/8/layout/vList4"/>
    <dgm:cxn modelId="{82534AB6-AD37-4E7B-A5EC-CAAC73C5D8A1}" type="presParOf" srcId="{25E1E3AA-B945-46EB-A297-58494D0A0B77}" destId="{1AF2B447-0D58-402A-94E2-1F62DA1FA9A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7F0EC4-DB9F-4C09-B448-004F18A2767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58EBBFF-E54F-4BC7-AD3C-46AE45869911}">
      <dgm:prSet phldrT="[Текст]" custT="1"/>
      <dgm:spPr/>
      <dgm:t>
        <a:bodyPr/>
        <a:lstStyle/>
        <a:p>
          <a:r>
            <a: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uk-UA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38A29-D0F6-4A15-908B-47D50E2DE906}" type="parTrans" cxnId="{2F867981-9E6A-4C86-A5BE-D40C7979C7E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C4E88-EF7F-4AA3-923A-79AB6B8A374F}" type="sibTrans" cxnId="{2F867981-9E6A-4C86-A5BE-D40C7979C7E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97B466-0564-4E49-940C-657F37C4B3AF}">
      <dgm:prSet phldrT="[Текст]" custT="1"/>
      <dgm:spPr/>
      <dgm:t>
        <a:bodyPr/>
        <a:lstStyle/>
        <a:p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Українську мову і літературу  - </a:t>
          </a:r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обов’язково</a:t>
          </a:r>
          <a:endParaRPr lang="uk-UA" sz="2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9DD45-B92B-4098-B514-8DB054DE5B33}" type="parTrans" cxnId="{C6C01B73-5E9F-43ED-867E-1895A2E53244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53DCA1-4768-4373-A3C7-C0E26B12F5B4}" type="sibTrans" cxnId="{C6C01B73-5E9F-43ED-867E-1895A2E53244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9A820-42E1-4DDE-849A-C9EA72A913CA}">
      <dgm:prSet phldrT="[Текст]" custT="1"/>
      <dgm:spPr/>
      <dgm:t>
        <a:bodyPr/>
        <a:lstStyle/>
        <a:p>
          <a:r>
            <a: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uk-UA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7C6025-F508-4B08-8A35-77FC8C3CE754}" type="parTrans" cxnId="{B86A7308-3467-4721-97B5-651597571244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06C071-B2F8-4D58-A4E5-E4AB12F311E1}" type="sibTrans" cxnId="{B86A7308-3467-4721-97B5-651597571244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1BE3D-B3A3-43D4-A29E-8B219BF10D7D}">
      <dgm:prSet phldrT="[Текст]" custT="1"/>
      <dgm:spPr/>
      <dgm:t>
        <a:bodyPr/>
        <a:lstStyle/>
        <a:p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Математику </a:t>
          </a:r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історію України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EED07-BD27-41EE-B8E5-CC4B03E96E05}" type="parTrans" cxnId="{A6357EFB-97A5-49A4-9E72-242489F74B8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24B13D-6D95-450F-BB01-0CF8A09A6F7A}" type="sibTrans" cxnId="{A6357EFB-97A5-49A4-9E72-242489F74B8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C8965-68A7-45DE-9FD4-B693CE300B60}">
      <dgm:prSet phldrT="[Текст]" custT="1"/>
      <dgm:spPr/>
      <dgm:t>
        <a:bodyPr/>
        <a:lstStyle/>
        <a:p>
          <a:r>
            <a: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uk-UA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C9155-462A-4071-8296-E0C017090952}" type="parTrans" cxnId="{E3C62683-9586-4CDD-B85F-496B73BBF4F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4BF42-AFA5-4DDE-8ABC-A694A0BAD052}" type="sibTrans" cxnId="{E3C62683-9586-4CDD-B85F-496B73BBF4F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2F2788-D792-4446-B7D1-7DF2818044D6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один із переліку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інших предметів ЗНО-2017 (фізику, хімію, біологію, математику, історію України, географію, англійську мову, французьку мову, німецьку мову, іспанську мову, російську мову)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E6277B-695D-41D1-B58E-06D11D63139A}" type="parTrans" cxnId="{2673BB47-47B2-4325-822D-01B6C23735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DC634-3D86-42B9-8FC3-2B1A9F091355}" type="sibTrans" cxnId="{2673BB47-47B2-4325-822D-01B6C23735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EF7CC-84E2-4BAF-80EF-B21D00FF652D}" type="pres">
      <dgm:prSet presAssocID="{DB7F0EC4-DB9F-4C09-B448-004F18A276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AEBC03E-1C58-4F70-BA11-7A5DAFFCEF1A}" type="pres">
      <dgm:prSet presAssocID="{C58EBBFF-E54F-4BC7-AD3C-46AE45869911}" presName="linNode" presStyleCnt="0"/>
      <dgm:spPr/>
    </dgm:pt>
    <dgm:pt modelId="{5A122B00-020F-4944-94DB-60714326C035}" type="pres">
      <dgm:prSet presAssocID="{C58EBBFF-E54F-4BC7-AD3C-46AE45869911}" presName="parentText" presStyleLbl="node1" presStyleIdx="0" presStyleCnt="3" custScaleY="6065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16A2B0-1FD7-49C7-9AD6-21CCF7A86D8A}" type="pres">
      <dgm:prSet presAssocID="{C58EBBFF-E54F-4BC7-AD3C-46AE45869911}" presName="descendantText" presStyleLbl="alignAccFollowNode1" presStyleIdx="0" presStyleCnt="3" custScaleX="314063" custScaleY="612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9C90D6-C518-4FF6-9752-A2C89FE786BE}" type="pres">
      <dgm:prSet presAssocID="{C30C4E88-EF7F-4AA3-923A-79AB6B8A374F}" presName="sp" presStyleCnt="0"/>
      <dgm:spPr/>
    </dgm:pt>
    <dgm:pt modelId="{2F5A564C-4022-4D0B-A0DF-6E9368E0F36C}" type="pres">
      <dgm:prSet presAssocID="{7519A820-42E1-4DDE-849A-C9EA72A913CA}" presName="linNode" presStyleCnt="0"/>
      <dgm:spPr/>
    </dgm:pt>
    <dgm:pt modelId="{B5051F40-BD8F-4261-AC62-AF9DFD273750}" type="pres">
      <dgm:prSet presAssocID="{7519A820-42E1-4DDE-849A-C9EA72A913CA}" presName="parentText" presStyleLbl="node1" presStyleIdx="1" presStyleCnt="3" custScaleY="5145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F96869-AF65-463C-BD8D-5844ABC65E3E}" type="pres">
      <dgm:prSet presAssocID="{7519A820-42E1-4DDE-849A-C9EA72A913CA}" presName="descendantText" presStyleLbl="alignAccFollowNode1" presStyleIdx="1" presStyleCnt="3" custScaleX="314086" custScaleY="533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1D424B-32A8-421C-8239-5E0BD57BDF89}" type="pres">
      <dgm:prSet presAssocID="{1706C071-B2F8-4D58-A4E5-E4AB12F311E1}" presName="sp" presStyleCnt="0"/>
      <dgm:spPr/>
    </dgm:pt>
    <dgm:pt modelId="{2A90145C-F739-4AD5-A75E-6A27ACC1CC06}" type="pres">
      <dgm:prSet presAssocID="{6DEC8965-68A7-45DE-9FD4-B693CE300B60}" presName="linNode" presStyleCnt="0"/>
      <dgm:spPr/>
    </dgm:pt>
    <dgm:pt modelId="{4C7D4F59-0F10-451A-9357-95E28759E2F8}" type="pres">
      <dgm:prSet presAssocID="{6DEC8965-68A7-45DE-9FD4-B693CE300B6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C576DB-9DA8-49FD-9B02-4AD57FF63731}" type="pres">
      <dgm:prSet presAssocID="{6DEC8965-68A7-45DE-9FD4-B693CE300B60}" presName="descendantText" presStyleLbl="alignAccFollowNode1" presStyleIdx="2" presStyleCnt="3" custScaleX="314059" custScaleY="11493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A0CAF73-F452-41AF-BC4D-4D5BA5141A58}" type="presOf" srcId="{6B2F2788-D792-4446-B7D1-7DF2818044D6}" destId="{D2C576DB-9DA8-49FD-9B02-4AD57FF63731}" srcOrd="0" destOrd="0" presId="urn:microsoft.com/office/officeart/2005/8/layout/vList5"/>
    <dgm:cxn modelId="{A6357EFB-97A5-49A4-9E72-242489F74B8D}" srcId="{7519A820-42E1-4DDE-849A-C9EA72A913CA}" destId="{3DA1BE3D-B3A3-43D4-A29E-8B219BF10D7D}" srcOrd="0" destOrd="0" parTransId="{F7AEED07-BD27-41EE-B8E5-CC4B03E96E05}" sibTransId="{5C24B13D-6D95-450F-BB01-0CF8A09A6F7A}"/>
    <dgm:cxn modelId="{2F867981-9E6A-4C86-A5BE-D40C7979C7E1}" srcId="{DB7F0EC4-DB9F-4C09-B448-004F18A27674}" destId="{C58EBBFF-E54F-4BC7-AD3C-46AE45869911}" srcOrd="0" destOrd="0" parTransId="{84E38A29-D0F6-4A15-908B-47D50E2DE906}" sibTransId="{C30C4E88-EF7F-4AA3-923A-79AB6B8A374F}"/>
    <dgm:cxn modelId="{66ECA4DB-32F3-4262-BF6C-2C7123421494}" type="presOf" srcId="{3DA1BE3D-B3A3-43D4-A29E-8B219BF10D7D}" destId="{47F96869-AF65-463C-BD8D-5844ABC65E3E}" srcOrd="0" destOrd="0" presId="urn:microsoft.com/office/officeart/2005/8/layout/vList5"/>
    <dgm:cxn modelId="{C6C01B73-5E9F-43ED-867E-1895A2E53244}" srcId="{C58EBBFF-E54F-4BC7-AD3C-46AE45869911}" destId="{8F97B466-0564-4E49-940C-657F37C4B3AF}" srcOrd="0" destOrd="0" parTransId="{0B39DD45-B92B-4098-B514-8DB054DE5B33}" sibTransId="{CD53DCA1-4768-4373-A3C7-C0E26B12F5B4}"/>
    <dgm:cxn modelId="{E3C62683-9586-4CDD-B85F-496B73BBF4F8}" srcId="{DB7F0EC4-DB9F-4C09-B448-004F18A27674}" destId="{6DEC8965-68A7-45DE-9FD4-B693CE300B60}" srcOrd="2" destOrd="0" parTransId="{E73C9155-462A-4071-8296-E0C017090952}" sibTransId="{C024BF42-AFA5-4DDE-8ABC-A694A0BAD052}"/>
    <dgm:cxn modelId="{B86A7308-3467-4721-97B5-651597571244}" srcId="{DB7F0EC4-DB9F-4C09-B448-004F18A27674}" destId="{7519A820-42E1-4DDE-849A-C9EA72A913CA}" srcOrd="1" destOrd="0" parTransId="{B77C6025-F508-4B08-8A35-77FC8C3CE754}" sibTransId="{1706C071-B2F8-4D58-A4E5-E4AB12F311E1}"/>
    <dgm:cxn modelId="{A7811AF7-9677-4B5A-937E-D6CB6D113979}" type="presOf" srcId="{C58EBBFF-E54F-4BC7-AD3C-46AE45869911}" destId="{5A122B00-020F-4944-94DB-60714326C035}" srcOrd="0" destOrd="0" presId="urn:microsoft.com/office/officeart/2005/8/layout/vList5"/>
    <dgm:cxn modelId="{2673BB47-47B2-4325-822D-01B6C2373543}" srcId="{6DEC8965-68A7-45DE-9FD4-B693CE300B60}" destId="{6B2F2788-D792-4446-B7D1-7DF2818044D6}" srcOrd="0" destOrd="0" parTransId="{03E6277B-695D-41D1-B58E-06D11D63139A}" sibTransId="{0B3DC634-3D86-42B9-8FC3-2B1A9F091355}"/>
    <dgm:cxn modelId="{41F3B063-110F-4EA5-B15C-881C57921674}" type="presOf" srcId="{DB7F0EC4-DB9F-4C09-B448-004F18A27674}" destId="{5F4EF7CC-84E2-4BAF-80EF-B21D00FF652D}" srcOrd="0" destOrd="0" presId="urn:microsoft.com/office/officeart/2005/8/layout/vList5"/>
    <dgm:cxn modelId="{53A02453-97BD-47B4-82BA-CC94AC0390AE}" type="presOf" srcId="{7519A820-42E1-4DDE-849A-C9EA72A913CA}" destId="{B5051F40-BD8F-4261-AC62-AF9DFD273750}" srcOrd="0" destOrd="0" presId="urn:microsoft.com/office/officeart/2005/8/layout/vList5"/>
    <dgm:cxn modelId="{C892BD8B-ABAB-459F-89D5-AD3BECECECB8}" type="presOf" srcId="{8F97B466-0564-4E49-940C-657F37C4B3AF}" destId="{7A16A2B0-1FD7-49C7-9AD6-21CCF7A86D8A}" srcOrd="0" destOrd="0" presId="urn:microsoft.com/office/officeart/2005/8/layout/vList5"/>
    <dgm:cxn modelId="{763176F6-738C-4956-A147-CFE8A01C82AD}" type="presOf" srcId="{6DEC8965-68A7-45DE-9FD4-B693CE300B60}" destId="{4C7D4F59-0F10-451A-9357-95E28759E2F8}" srcOrd="0" destOrd="0" presId="urn:microsoft.com/office/officeart/2005/8/layout/vList5"/>
    <dgm:cxn modelId="{290189A0-B31B-4013-A691-87C17D3D26BC}" type="presParOf" srcId="{5F4EF7CC-84E2-4BAF-80EF-B21D00FF652D}" destId="{4AEBC03E-1C58-4F70-BA11-7A5DAFFCEF1A}" srcOrd="0" destOrd="0" presId="urn:microsoft.com/office/officeart/2005/8/layout/vList5"/>
    <dgm:cxn modelId="{F49B32DB-F2F3-44B0-96B5-C6D3622EB00B}" type="presParOf" srcId="{4AEBC03E-1C58-4F70-BA11-7A5DAFFCEF1A}" destId="{5A122B00-020F-4944-94DB-60714326C035}" srcOrd="0" destOrd="0" presId="urn:microsoft.com/office/officeart/2005/8/layout/vList5"/>
    <dgm:cxn modelId="{A8ECEF25-9E91-4431-9B31-3B67FCEDC73A}" type="presParOf" srcId="{4AEBC03E-1C58-4F70-BA11-7A5DAFFCEF1A}" destId="{7A16A2B0-1FD7-49C7-9AD6-21CCF7A86D8A}" srcOrd="1" destOrd="0" presId="urn:microsoft.com/office/officeart/2005/8/layout/vList5"/>
    <dgm:cxn modelId="{DD1C17DF-E228-4C29-9804-CEE12DD18631}" type="presParOf" srcId="{5F4EF7CC-84E2-4BAF-80EF-B21D00FF652D}" destId="{E59C90D6-C518-4FF6-9752-A2C89FE786BE}" srcOrd="1" destOrd="0" presId="urn:microsoft.com/office/officeart/2005/8/layout/vList5"/>
    <dgm:cxn modelId="{A5F03DFF-7FEF-4549-9286-2710540DA006}" type="presParOf" srcId="{5F4EF7CC-84E2-4BAF-80EF-B21D00FF652D}" destId="{2F5A564C-4022-4D0B-A0DF-6E9368E0F36C}" srcOrd="2" destOrd="0" presId="urn:microsoft.com/office/officeart/2005/8/layout/vList5"/>
    <dgm:cxn modelId="{12DBF034-9338-4B02-B9CA-FB18DBC05454}" type="presParOf" srcId="{2F5A564C-4022-4D0B-A0DF-6E9368E0F36C}" destId="{B5051F40-BD8F-4261-AC62-AF9DFD273750}" srcOrd="0" destOrd="0" presId="urn:microsoft.com/office/officeart/2005/8/layout/vList5"/>
    <dgm:cxn modelId="{CC132A76-6E95-4E42-8517-9B3CDCB85213}" type="presParOf" srcId="{2F5A564C-4022-4D0B-A0DF-6E9368E0F36C}" destId="{47F96869-AF65-463C-BD8D-5844ABC65E3E}" srcOrd="1" destOrd="0" presId="urn:microsoft.com/office/officeart/2005/8/layout/vList5"/>
    <dgm:cxn modelId="{9E75FCE2-0D44-4038-9E60-A4F5455721CC}" type="presParOf" srcId="{5F4EF7CC-84E2-4BAF-80EF-B21D00FF652D}" destId="{A91D424B-32A8-421C-8239-5E0BD57BDF89}" srcOrd="3" destOrd="0" presId="urn:microsoft.com/office/officeart/2005/8/layout/vList5"/>
    <dgm:cxn modelId="{2E3DE8D6-A5F9-44D5-BC1F-C2590CD13218}" type="presParOf" srcId="{5F4EF7CC-84E2-4BAF-80EF-B21D00FF652D}" destId="{2A90145C-F739-4AD5-A75E-6A27ACC1CC06}" srcOrd="4" destOrd="0" presId="urn:microsoft.com/office/officeart/2005/8/layout/vList5"/>
    <dgm:cxn modelId="{D2D16A85-875D-4C7B-8DD9-F5188114BD09}" type="presParOf" srcId="{2A90145C-F739-4AD5-A75E-6A27ACC1CC06}" destId="{4C7D4F59-0F10-451A-9357-95E28759E2F8}" srcOrd="0" destOrd="0" presId="urn:microsoft.com/office/officeart/2005/8/layout/vList5"/>
    <dgm:cxn modelId="{0F6E02DA-E6F6-4163-BD5F-F9D2DD681910}" type="presParOf" srcId="{2A90145C-F739-4AD5-A75E-6A27ACC1CC06}" destId="{D2C576DB-9DA8-49FD-9B02-4AD57FF637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E0DF16-3470-45D7-8835-0410EF50B3A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E8912DB-E893-4456-ADA1-1C6CC178878B}">
      <dgm:prSet phldrT="[Текст]" custT="1"/>
      <dgm:spPr/>
      <dgm:t>
        <a:bodyPr/>
        <a:lstStyle/>
        <a:p>
          <a:r>
            <a: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Кожен зареєстрований учасник ЗНО має право скласти тести</a:t>
          </a:r>
          <a:endParaRPr lang="uk-UA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B4BFE-40EA-4A78-A8A3-6BB1B92B9A8A}" type="parTrans" cxnId="{81EA7D8E-5BBE-4D0E-B981-587C7E3A54C2}">
      <dgm:prSet/>
      <dgm:spPr/>
      <dgm:t>
        <a:bodyPr/>
        <a:lstStyle/>
        <a:p>
          <a:endParaRPr lang="uk-UA" sz="4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4AA7A0-AD62-48D4-BDDB-03F163AEDDE7}" type="sibTrans" cxnId="{81EA7D8E-5BBE-4D0E-B981-587C7E3A54C2}">
      <dgm:prSet/>
      <dgm:spPr/>
      <dgm:t>
        <a:bodyPr/>
        <a:lstStyle/>
        <a:p>
          <a:endParaRPr lang="uk-UA" sz="4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D80D8-B7BA-4501-AC3D-BEC00F213B26}">
      <dgm:prSet phldrT="[Текст]" custT="1"/>
      <dgm:spPr>
        <a:solidFill>
          <a:srgbClr val="002060"/>
        </a:solidFill>
      </dgm:spPr>
      <dgm:t>
        <a:bodyPr/>
        <a:lstStyle/>
        <a:p>
          <a:pPr>
            <a:spcAft>
              <a:spcPts val="0"/>
            </a:spcAft>
          </a:pPr>
          <a:r>
            <a: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більш як із </a:t>
          </a:r>
          <a:r>
            <a:rPr lang="uk-UA" sz="36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чотирьох навчальних предметів</a:t>
          </a:r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</a:t>
          </a:r>
          <a:r>
            <a: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із переліку, наведеному для ЗНО-2017</a:t>
          </a:r>
          <a:endParaRPr lang="uk-U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C3D63-17F8-4740-ACD3-94249C47A54D}" type="parTrans" cxnId="{4F01C5A6-3A7D-4C01-9D4E-5003F3928464}">
      <dgm:prSet/>
      <dgm:spPr/>
      <dgm:t>
        <a:bodyPr/>
        <a:lstStyle/>
        <a:p>
          <a:endParaRPr lang="uk-UA" sz="4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6331F9-BA64-4F3E-ABEA-0532D0B02438}" type="sibTrans" cxnId="{4F01C5A6-3A7D-4C01-9D4E-5003F3928464}">
      <dgm:prSet/>
      <dgm:spPr/>
      <dgm:t>
        <a:bodyPr/>
        <a:lstStyle/>
        <a:p>
          <a:endParaRPr lang="uk-UA" sz="4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1D553-B387-4421-8D00-D5D0D039C81C}" type="pres">
      <dgm:prSet presAssocID="{F1E0DF16-3470-45D7-8835-0410EF50B3A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B1F32D2-7AD3-48B1-AA82-377BD5062E8A}" type="pres">
      <dgm:prSet presAssocID="{6E8912DB-E893-4456-ADA1-1C6CC178878B}" presName="compNode" presStyleCnt="0"/>
      <dgm:spPr/>
    </dgm:pt>
    <dgm:pt modelId="{C57A190C-C5D7-4BD9-9D13-68CE2AB44897}" type="pres">
      <dgm:prSet presAssocID="{6E8912DB-E893-4456-ADA1-1C6CC178878B}" presName="aNode" presStyleLbl="bgShp" presStyleIdx="0" presStyleCnt="1" custLinFactNeighborX="2135" custLinFactNeighborY="-5373"/>
      <dgm:spPr/>
      <dgm:t>
        <a:bodyPr/>
        <a:lstStyle/>
        <a:p>
          <a:endParaRPr lang="uk-UA"/>
        </a:p>
      </dgm:t>
    </dgm:pt>
    <dgm:pt modelId="{5133EF92-252A-4FA9-91E3-F707C4688D43}" type="pres">
      <dgm:prSet presAssocID="{6E8912DB-E893-4456-ADA1-1C6CC178878B}" presName="textNode" presStyleLbl="bgShp" presStyleIdx="0" presStyleCnt="1"/>
      <dgm:spPr/>
      <dgm:t>
        <a:bodyPr/>
        <a:lstStyle/>
        <a:p>
          <a:endParaRPr lang="uk-UA"/>
        </a:p>
      </dgm:t>
    </dgm:pt>
    <dgm:pt modelId="{F5627241-5883-4095-B5D1-0C6A6FF28516}" type="pres">
      <dgm:prSet presAssocID="{6E8912DB-E893-4456-ADA1-1C6CC178878B}" presName="compChildNode" presStyleCnt="0"/>
      <dgm:spPr/>
    </dgm:pt>
    <dgm:pt modelId="{43704192-3FC9-4CEA-82A3-B4B93D584234}" type="pres">
      <dgm:prSet presAssocID="{6E8912DB-E893-4456-ADA1-1C6CC178878B}" presName="theInnerList" presStyleCnt="0"/>
      <dgm:spPr/>
    </dgm:pt>
    <dgm:pt modelId="{A4E09134-F094-4886-B0B3-8DEAD3BF3601}" type="pres">
      <dgm:prSet presAssocID="{0D4D80D8-B7BA-4501-AC3D-BEC00F213B26}" presName="childNode" presStyleLbl="node1" presStyleIdx="0" presStyleCnt="1" custScaleX="11635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3C2E830-6779-414E-9116-4AE3AC78348E}" type="presOf" srcId="{0D4D80D8-B7BA-4501-AC3D-BEC00F213B26}" destId="{A4E09134-F094-4886-B0B3-8DEAD3BF3601}" srcOrd="0" destOrd="0" presId="urn:microsoft.com/office/officeart/2005/8/layout/lProcess2"/>
    <dgm:cxn modelId="{81EA7D8E-5BBE-4D0E-B981-587C7E3A54C2}" srcId="{F1E0DF16-3470-45D7-8835-0410EF50B3A1}" destId="{6E8912DB-E893-4456-ADA1-1C6CC178878B}" srcOrd="0" destOrd="0" parTransId="{32FB4BFE-40EA-4A78-A8A3-6BB1B92B9A8A}" sibTransId="{6B4AA7A0-AD62-48D4-BDDB-03F163AEDDE7}"/>
    <dgm:cxn modelId="{4F01C5A6-3A7D-4C01-9D4E-5003F3928464}" srcId="{6E8912DB-E893-4456-ADA1-1C6CC178878B}" destId="{0D4D80D8-B7BA-4501-AC3D-BEC00F213B26}" srcOrd="0" destOrd="0" parTransId="{CE1C3D63-17F8-4740-ACD3-94249C47A54D}" sibTransId="{2F6331F9-BA64-4F3E-ABEA-0532D0B02438}"/>
    <dgm:cxn modelId="{1AE49527-2CAC-4DC0-9A43-7BE8C004F873}" type="presOf" srcId="{6E8912DB-E893-4456-ADA1-1C6CC178878B}" destId="{C57A190C-C5D7-4BD9-9D13-68CE2AB44897}" srcOrd="0" destOrd="0" presId="urn:microsoft.com/office/officeart/2005/8/layout/lProcess2"/>
    <dgm:cxn modelId="{07F0A719-F5B3-4495-8191-AA320F958753}" type="presOf" srcId="{F1E0DF16-3470-45D7-8835-0410EF50B3A1}" destId="{AC31D553-B387-4421-8D00-D5D0D039C81C}" srcOrd="0" destOrd="0" presId="urn:microsoft.com/office/officeart/2005/8/layout/lProcess2"/>
    <dgm:cxn modelId="{4EECA212-C8B6-414B-AD78-22D26585B7CB}" type="presOf" srcId="{6E8912DB-E893-4456-ADA1-1C6CC178878B}" destId="{5133EF92-252A-4FA9-91E3-F707C4688D43}" srcOrd="1" destOrd="0" presId="urn:microsoft.com/office/officeart/2005/8/layout/lProcess2"/>
    <dgm:cxn modelId="{D5AB8828-6F5F-4E00-96EE-C191B9FCCACD}" type="presParOf" srcId="{AC31D553-B387-4421-8D00-D5D0D039C81C}" destId="{EB1F32D2-7AD3-48B1-AA82-377BD5062E8A}" srcOrd="0" destOrd="0" presId="urn:microsoft.com/office/officeart/2005/8/layout/lProcess2"/>
    <dgm:cxn modelId="{2D8DA04D-6028-4B39-BE3B-0F24D36DDB83}" type="presParOf" srcId="{EB1F32D2-7AD3-48B1-AA82-377BD5062E8A}" destId="{C57A190C-C5D7-4BD9-9D13-68CE2AB44897}" srcOrd="0" destOrd="0" presId="urn:microsoft.com/office/officeart/2005/8/layout/lProcess2"/>
    <dgm:cxn modelId="{BABC51C3-699C-4460-B00B-91E46BAEDC51}" type="presParOf" srcId="{EB1F32D2-7AD3-48B1-AA82-377BD5062E8A}" destId="{5133EF92-252A-4FA9-91E3-F707C4688D43}" srcOrd="1" destOrd="0" presId="urn:microsoft.com/office/officeart/2005/8/layout/lProcess2"/>
    <dgm:cxn modelId="{6DCC2DA4-EEEA-4BBB-BF23-F042A3D73B54}" type="presParOf" srcId="{EB1F32D2-7AD3-48B1-AA82-377BD5062E8A}" destId="{F5627241-5883-4095-B5D1-0C6A6FF28516}" srcOrd="2" destOrd="0" presId="urn:microsoft.com/office/officeart/2005/8/layout/lProcess2"/>
    <dgm:cxn modelId="{F418E7B1-35CD-4BB5-A6F9-79F561F38E8C}" type="presParOf" srcId="{F5627241-5883-4095-B5D1-0C6A6FF28516}" destId="{43704192-3FC9-4CEA-82A3-B4B93D584234}" srcOrd="0" destOrd="0" presId="urn:microsoft.com/office/officeart/2005/8/layout/lProcess2"/>
    <dgm:cxn modelId="{C5B21DD6-2F9A-4BE0-BF98-9F2656EB976A}" type="presParOf" srcId="{43704192-3FC9-4CEA-82A3-B4B93D584234}" destId="{A4E09134-F094-4886-B0B3-8DEAD3BF3601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F6CD2CDA-2945-4AB3-8C86-52E30841D42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ОТРИМАННЯ ВІД ОРЦОЯО СЕРТИФІКАТА (рекомендований лист).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РОЗДРУКУВАННЯ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ІНФОРМАЦІЙНОЇ СТОРІНКИ УЧАСНИКА ЗНО-2017 ЗАПРОШЕННЯ- ПЕРЕПУСТКИ (самостійно) 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CCF89E-2380-460E-AE3B-152CD3B101A9}" type="parTrans" cxnId="{E617F991-12FD-42C3-A13B-F440B04765CB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17C58-A2A6-4092-91D4-0688C9544BC7}" type="sibTrans" cxnId="{E617F991-12FD-42C3-A13B-F440B04765CB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24F6C7-B564-4463-8256-E3536F46AD3A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ВИЗНАЧЕННЯ МАРШРУТУ ДОЇЗДУ ДО ПУНКТУ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ЗНО-2017, ЗАЗНАЧЕНОГО У ЗАПРОШЕННІ-ПЕРЕПУСТЦІ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D5D75-9D7A-4120-A8E9-063558818D96}" type="parTrans" cxnId="{DCB00C11-AA66-495D-BF92-99C4C12ED9EB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FA336-D2FA-428B-8703-19295EE87415}" type="sibTrans" cxnId="{DCB00C11-AA66-495D-BF92-99C4C12ED9EB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B0404F4-DAC5-4D74-B1B1-53104227A8BF}" type="pres">
      <dgm:prSet presAssocID="{F6CD2CDA-2945-4AB3-8C86-52E30841D428}" presName="comp" presStyleCnt="0"/>
      <dgm:spPr/>
    </dgm:pt>
    <dgm:pt modelId="{AFDF5E5F-22F8-4CC6-9ECA-CB3CC4BDCA26}" type="pres">
      <dgm:prSet presAssocID="{F6CD2CDA-2945-4AB3-8C86-52E30841D428}" presName="box" presStyleLbl="node1" presStyleIdx="0" presStyleCnt="2" custScaleY="88284"/>
      <dgm:spPr/>
      <dgm:t>
        <a:bodyPr/>
        <a:lstStyle/>
        <a:p>
          <a:endParaRPr lang="uk-UA"/>
        </a:p>
      </dgm:t>
    </dgm:pt>
    <dgm:pt modelId="{4EC80473-4BB9-4885-8852-2F4C606BA3D1}" type="pres">
      <dgm:prSet presAssocID="{F6CD2CDA-2945-4AB3-8C86-52E30841D428}" presName="img" presStyleLbl="fgImgPlace1" presStyleIdx="0" presStyleCnt="2" custScaleX="105011" custScaleY="52298" custLinFactNeighborX="-9091" custLinFactNeighborY="12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D75A8409-E412-4C41-A1D6-3EB2F9DDEFA9}" type="pres">
      <dgm:prSet presAssocID="{F6CD2CDA-2945-4AB3-8C86-52E30841D42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0688F4-332F-46C1-A5F6-736FFAAA2960}" type="pres">
      <dgm:prSet presAssocID="{0FA17C58-A2A6-4092-91D4-0688C9544BC7}" presName="spacer" presStyleCnt="0"/>
      <dgm:spPr/>
    </dgm:pt>
    <dgm:pt modelId="{B972B738-7894-4480-B74C-9C2547D34357}" type="pres">
      <dgm:prSet presAssocID="{F124F6C7-B564-4463-8256-E3536F46AD3A}" presName="comp" presStyleCnt="0"/>
      <dgm:spPr/>
    </dgm:pt>
    <dgm:pt modelId="{81617475-F1DA-4062-A2D5-39A349A548FB}" type="pres">
      <dgm:prSet presAssocID="{F124F6C7-B564-4463-8256-E3536F46AD3A}" presName="box" presStyleLbl="node1" presStyleIdx="1" presStyleCnt="2" custScaleY="68965"/>
      <dgm:spPr/>
      <dgm:t>
        <a:bodyPr/>
        <a:lstStyle/>
        <a:p>
          <a:endParaRPr lang="uk-UA"/>
        </a:p>
      </dgm:t>
    </dgm:pt>
    <dgm:pt modelId="{B8A912E9-3A20-4560-A4A4-C559CADFDA13}" type="pres">
      <dgm:prSet presAssocID="{F124F6C7-B564-4463-8256-E3536F46AD3A}" presName="img" presStyleLbl="fgImgPlace1" presStyleIdx="1" presStyleCnt="2" custScaleX="105011" custScaleY="63607" custLinFactNeighborX="-9091" custLinFactNeighborY="-5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2273CCD-7DB3-47E5-B785-5B1FF4753763}" type="pres">
      <dgm:prSet presAssocID="{F124F6C7-B564-4463-8256-E3536F46AD3A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88ABBD3-BC88-46AC-A413-5ECE54E8C7BD}" type="presOf" srcId="{14D2525B-DC0F-46BC-83CC-676FF3B9E787}" destId="{34032518-3B60-4FB1-AB82-53BC59E15A96}" srcOrd="0" destOrd="0" presId="urn:microsoft.com/office/officeart/2005/8/layout/vList4"/>
    <dgm:cxn modelId="{B18C5713-FE92-40F2-AD83-40C333D6373C}" type="presOf" srcId="{F6CD2CDA-2945-4AB3-8C86-52E30841D428}" destId="{AFDF5E5F-22F8-4CC6-9ECA-CB3CC4BDCA26}" srcOrd="0" destOrd="0" presId="urn:microsoft.com/office/officeart/2005/8/layout/vList4"/>
    <dgm:cxn modelId="{993D3719-2DC9-465A-8E91-75C898F2385A}" type="presOf" srcId="{F6CD2CDA-2945-4AB3-8C86-52E30841D428}" destId="{D75A8409-E412-4C41-A1D6-3EB2F9DDEFA9}" srcOrd="1" destOrd="0" presId="urn:microsoft.com/office/officeart/2005/8/layout/vList4"/>
    <dgm:cxn modelId="{E617F991-12FD-42C3-A13B-F440B04765CB}" srcId="{14D2525B-DC0F-46BC-83CC-676FF3B9E787}" destId="{F6CD2CDA-2945-4AB3-8C86-52E30841D428}" srcOrd="0" destOrd="0" parTransId="{1ACCF89E-2380-460E-AE3B-152CD3B101A9}" sibTransId="{0FA17C58-A2A6-4092-91D4-0688C9544BC7}"/>
    <dgm:cxn modelId="{930EB2CD-FABA-46A8-B8FB-F0EEE726B97F}" type="presOf" srcId="{F124F6C7-B564-4463-8256-E3536F46AD3A}" destId="{81617475-F1DA-4062-A2D5-39A349A548FB}" srcOrd="0" destOrd="0" presId="urn:microsoft.com/office/officeart/2005/8/layout/vList4"/>
    <dgm:cxn modelId="{1B7118AF-B175-4C09-A9BC-0DD0C9974DC4}" type="presOf" srcId="{F124F6C7-B564-4463-8256-E3536F46AD3A}" destId="{12273CCD-7DB3-47E5-B785-5B1FF4753763}" srcOrd="1" destOrd="0" presId="urn:microsoft.com/office/officeart/2005/8/layout/vList4"/>
    <dgm:cxn modelId="{DCB00C11-AA66-495D-BF92-99C4C12ED9EB}" srcId="{14D2525B-DC0F-46BC-83CC-676FF3B9E787}" destId="{F124F6C7-B564-4463-8256-E3536F46AD3A}" srcOrd="1" destOrd="0" parTransId="{56ED5D75-9D7A-4120-A8E9-063558818D96}" sibTransId="{1A0FA336-D2FA-428B-8703-19295EE87415}"/>
    <dgm:cxn modelId="{A74F841B-FE27-4980-B4CB-15AFFDB517C4}" type="presParOf" srcId="{34032518-3B60-4FB1-AB82-53BC59E15A96}" destId="{AB0404F4-DAC5-4D74-B1B1-53104227A8BF}" srcOrd="0" destOrd="0" presId="urn:microsoft.com/office/officeart/2005/8/layout/vList4"/>
    <dgm:cxn modelId="{E2DA4D93-7EE7-435C-9176-D3E54EC3F356}" type="presParOf" srcId="{AB0404F4-DAC5-4D74-B1B1-53104227A8BF}" destId="{AFDF5E5F-22F8-4CC6-9ECA-CB3CC4BDCA26}" srcOrd="0" destOrd="0" presId="urn:microsoft.com/office/officeart/2005/8/layout/vList4"/>
    <dgm:cxn modelId="{5CA55EE3-DA5A-4B0C-9236-59A2892B9AE6}" type="presParOf" srcId="{AB0404F4-DAC5-4D74-B1B1-53104227A8BF}" destId="{4EC80473-4BB9-4885-8852-2F4C606BA3D1}" srcOrd="1" destOrd="0" presId="urn:microsoft.com/office/officeart/2005/8/layout/vList4"/>
    <dgm:cxn modelId="{8993B4F8-DB1A-4BAE-81B2-DD8464E1DCE6}" type="presParOf" srcId="{AB0404F4-DAC5-4D74-B1B1-53104227A8BF}" destId="{D75A8409-E412-4C41-A1D6-3EB2F9DDEFA9}" srcOrd="2" destOrd="0" presId="urn:microsoft.com/office/officeart/2005/8/layout/vList4"/>
    <dgm:cxn modelId="{C3BC3B4B-F4BB-47DB-97F1-ECD747020064}" type="presParOf" srcId="{34032518-3B60-4FB1-AB82-53BC59E15A96}" destId="{5C0688F4-332F-46C1-A5F6-736FFAAA2960}" srcOrd="1" destOrd="0" presId="urn:microsoft.com/office/officeart/2005/8/layout/vList4"/>
    <dgm:cxn modelId="{3920F42C-DBEC-4F86-993D-2E3E4AB7E4C0}" type="presParOf" srcId="{34032518-3B60-4FB1-AB82-53BC59E15A96}" destId="{B972B738-7894-4480-B74C-9C2547D34357}" srcOrd="2" destOrd="0" presId="urn:microsoft.com/office/officeart/2005/8/layout/vList4"/>
    <dgm:cxn modelId="{38678F5A-90FA-4D03-A7F4-F48F26D470A5}" type="presParOf" srcId="{B972B738-7894-4480-B74C-9C2547D34357}" destId="{81617475-F1DA-4062-A2D5-39A349A548FB}" srcOrd="0" destOrd="0" presId="urn:microsoft.com/office/officeart/2005/8/layout/vList4"/>
    <dgm:cxn modelId="{326E2E34-D115-45E3-9B40-0BDB2E63821C}" type="presParOf" srcId="{B972B738-7894-4480-B74C-9C2547D34357}" destId="{B8A912E9-3A20-4560-A4A4-C559CADFDA13}" srcOrd="1" destOrd="0" presId="urn:microsoft.com/office/officeart/2005/8/layout/vList4"/>
    <dgm:cxn modelId="{6698D653-B316-4421-AE77-95A096875A73}" type="presParOf" srcId="{B972B738-7894-4480-B74C-9C2547D34357}" destId="{12273CCD-7DB3-47E5-B785-5B1FF475376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39EE9128-B3DC-4134-876B-27CDA589E21D}">
      <dgm:prSet custT="1"/>
      <dgm:spPr/>
      <dgm:t>
        <a:bodyPr/>
        <a:lstStyle/>
        <a:p>
          <a:pPr algn="l"/>
          <a:r>
            <a:rPr lang="uk-UA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ДОКУМЕНТИ: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ДОКУМЕНТ, ЯКИЙ ЗАЗНАЧЕНИЙ У СЕРТИФІКАТІ (ПАСПОРТ, СВІДОЦТВО ПРО НАРОДЖЕННЯ ТОЩО), </a:t>
          </a:r>
        </a:p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СЕРТИФІКАТ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uk-UA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оригінали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</a:p>
        <a:p>
          <a:pPr algn="l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ЗАПРОШЕННЯ-ПЕРЕПУСТКА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uk-UA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роздруковане самостійно з інформаційної сторінки на сайті УЦОЯО</a:t>
          </a:r>
          <a:r>
            <a:rPr lang="uk-UA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algn="l"/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BA199-7E4A-466C-B86E-825B8B2AB3F2}" type="parTrans" cxnId="{60972B7A-D4E8-4BE8-B001-7D40CADACDE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E6258-DD94-4B41-813E-42182A26139B}" type="sibTrans" cxnId="{60972B7A-D4E8-4BE8-B001-7D40CADACDE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7BE8487-0104-4BF8-8275-284476A130CE}" type="pres">
      <dgm:prSet presAssocID="{39EE9128-B3DC-4134-876B-27CDA589E21D}" presName="comp" presStyleCnt="0"/>
      <dgm:spPr/>
    </dgm:pt>
    <dgm:pt modelId="{0AA51691-3326-4C1B-A81F-712EC1E92D25}" type="pres">
      <dgm:prSet presAssocID="{39EE9128-B3DC-4134-876B-27CDA589E21D}" presName="box" presStyleLbl="node1" presStyleIdx="0" presStyleCnt="1" custScaleY="99804"/>
      <dgm:spPr/>
      <dgm:t>
        <a:bodyPr/>
        <a:lstStyle/>
        <a:p>
          <a:endParaRPr lang="uk-UA"/>
        </a:p>
      </dgm:t>
    </dgm:pt>
    <dgm:pt modelId="{8B70473D-AB02-4A38-B0C9-BA039F8DC169}" type="pres">
      <dgm:prSet presAssocID="{39EE9128-B3DC-4134-876B-27CDA589E21D}" presName="img" presStyleLbl="fgImgPlace1" presStyleIdx="0" presStyleCnt="1" custScaleX="104546" custScaleY="41813" custLinFactNeighborX="-13636" custLinFactNeighborY="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8CA8DC7-2EA3-4587-A278-E65EE371508F}" type="pres">
      <dgm:prSet presAssocID="{39EE9128-B3DC-4134-876B-27CDA589E21D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3C30104-5C40-4692-BBDA-A9AD767BC09E}" type="presOf" srcId="{39EE9128-B3DC-4134-876B-27CDA589E21D}" destId="{28CA8DC7-2EA3-4587-A278-E65EE371508F}" srcOrd="1" destOrd="0" presId="urn:microsoft.com/office/officeart/2005/8/layout/vList4"/>
    <dgm:cxn modelId="{174945EE-0AC2-49FA-8D2F-A1BFD5DE5183}" type="presOf" srcId="{14D2525B-DC0F-46BC-83CC-676FF3B9E787}" destId="{34032518-3B60-4FB1-AB82-53BC59E15A96}" srcOrd="0" destOrd="0" presId="urn:microsoft.com/office/officeart/2005/8/layout/vList4"/>
    <dgm:cxn modelId="{60972B7A-D4E8-4BE8-B001-7D40CADACDE8}" srcId="{14D2525B-DC0F-46BC-83CC-676FF3B9E787}" destId="{39EE9128-B3DC-4134-876B-27CDA589E21D}" srcOrd="0" destOrd="0" parTransId="{C09BA199-7E4A-466C-B86E-825B8B2AB3F2}" sibTransId="{273E6258-DD94-4B41-813E-42182A26139B}"/>
    <dgm:cxn modelId="{6F02E1CA-9F97-4FFC-9521-E6DEB38497DF}" type="presOf" srcId="{39EE9128-B3DC-4134-876B-27CDA589E21D}" destId="{0AA51691-3326-4C1B-A81F-712EC1E92D25}" srcOrd="0" destOrd="0" presId="urn:microsoft.com/office/officeart/2005/8/layout/vList4"/>
    <dgm:cxn modelId="{16A029E2-A60B-44C2-BC01-B0CF9B56A830}" type="presParOf" srcId="{34032518-3B60-4FB1-AB82-53BC59E15A96}" destId="{67BE8487-0104-4BF8-8275-284476A130CE}" srcOrd="0" destOrd="0" presId="urn:microsoft.com/office/officeart/2005/8/layout/vList4"/>
    <dgm:cxn modelId="{14397956-38DB-4F72-841F-375FA49753E5}" type="presParOf" srcId="{67BE8487-0104-4BF8-8275-284476A130CE}" destId="{0AA51691-3326-4C1B-A81F-712EC1E92D25}" srcOrd="0" destOrd="0" presId="urn:microsoft.com/office/officeart/2005/8/layout/vList4"/>
    <dgm:cxn modelId="{3952CB6D-F892-4B56-816B-0AE879CF60AD}" type="presParOf" srcId="{67BE8487-0104-4BF8-8275-284476A130CE}" destId="{8B70473D-AB02-4A38-B0C9-BA039F8DC169}" srcOrd="1" destOrd="0" presId="urn:microsoft.com/office/officeart/2005/8/layout/vList4"/>
    <dgm:cxn modelId="{0A2C42F3-E765-4B2E-A3A7-E5DFB04A9AF6}" type="presParOf" srcId="{67BE8487-0104-4BF8-8275-284476A130CE}" destId="{28CA8DC7-2EA3-4587-A278-E65EE37150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B0BB3D-1F51-4D0A-8EA3-BAFD2057DFB4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0F40D2EA-3D99-4C8A-A020-273EB0732ABE}">
      <dgm:prSet phldrT="[Текст]"/>
      <dgm:spPr/>
      <dgm:t>
        <a:bodyPr/>
        <a:lstStyle/>
        <a:p>
          <a:r>
            <a:rPr lang="uk-UA" altLang="uk-UA" dirty="0" smtClean="0">
              <a:latin typeface="Times New Roman" pitchFamily="18" charset="0"/>
              <a:cs typeface="Times New Roman" pitchFamily="18" charset="0"/>
            </a:rPr>
            <a:t>Вільне </a:t>
          </a:r>
          <a:r>
            <a:rPr lang="uk-UA" altLang="uk-UA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в</a:t>
          </a:r>
          <a:r>
            <a:rPr lang="ru-RU" altLang="uk-UA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олодіння</a:t>
          </a:r>
          <a:r>
            <a:rPr lang="ru-RU" altLang="uk-UA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технологіями</a:t>
          </a:r>
          <a:r>
            <a:rPr lang="ru-RU" altLang="uk-UA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dirty="0" err="1" smtClean="0"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altLang="uk-UA" dirty="0" smtClean="0">
              <a:latin typeface="Times New Roman" pitchFamily="18" charset="0"/>
              <a:cs typeface="Times New Roman" pitchFamily="18" charset="0"/>
            </a:rPr>
            <a:t> з </a:t>
          </a:r>
          <a:r>
            <a:rPr lang="ru-RU" altLang="uk-UA" dirty="0" err="1" smtClean="0">
              <a:latin typeface="Times New Roman" pitchFamily="18" charset="0"/>
              <a:cs typeface="Times New Roman" pitchFamily="18" charset="0"/>
            </a:rPr>
            <a:t>тестовими</a:t>
          </a:r>
          <a:r>
            <a:rPr lang="ru-RU" altLang="uk-UA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dirty="0" err="1" smtClean="0">
              <a:latin typeface="Times New Roman" pitchFamily="18" charset="0"/>
              <a:cs typeface="Times New Roman" pitchFamily="18" charset="0"/>
            </a:rPr>
            <a:t>зошитами</a:t>
          </a:r>
          <a:r>
            <a:rPr lang="ru-RU" altLang="uk-UA" dirty="0" smtClean="0">
              <a:latin typeface="Times New Roman" pitchFamily="18" charset="0"/>
              <a:cs typeface="Times New Roman" pitchFamily="18" charset="0"/>
            </a:rPr>
            <a:t> і бланками </a:t>
          </a:r>
          <a:r>
            <a:rPr lang="ru-RU" altLang="uk-UA" dirty="0" err="1" smtClean="0">
              <a:latin typeface="Times New Roman" pitchFamily="18" charset="0"/>
              <a:cs typeface="Times New Roman" pitchFamily="18" charset="0"/>
            </a:rPr>
            <a:t>відповідей</a:t>
          </a:r>
          <a:r>
            <a:rPr lang="ru-RU" altLang="uk-UA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altLang="uk-UA" dirty="0" err="1" smtClean="0">
              <a:latin typeface="Times New Roman" pitchFamily="18" charset="0"/>
              <a:cs typeface="Times New Roman" pitchFamily="18" charset="0"/>
            </a:rPr>
            <a:t>Досвід</a:t>
          </a:r>
          <a:r>
            <a:rPr lang="ru-RU" altLang="uk-UA" dirty="0" smtClean="0">
              <a:latin typeface="Times New Roman" pitchFamily="18" charset="0"/>
              <a:cs typeface="Times New Roman" pitchFamily="18" charset="0"/>
            </a:rPr>
            <a:t> у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часті у </a:t>
          </a:r>
          <a:r>
            <a: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пробному ЗНО</a:t>
          </a:r>
          <a:endParaRPr lang="uk-UA" dirty="0">
            <a:solidFill>
              <a:srgbClr val="0070C0"/>
            </a:solidFill>
          </a:endParaRPr>
        </a:p>
      </dgm:t>
    </dgm:pt>
    <dgm:pt modelId="{3F64E5DD-0147-45E1-AC06-FDBC1B29417C}" type="parTrans" cxnId="{47C18E08-1A35-4886-B252-6F5DE25235DA}">
      <dgm:prSet/>
      <dgm:spPr/>
      <dgm:t>
        <a:bodyPr/>
        <a:lstStyle/>
        <a:p>
          <a:endParaRPr lang="uk-UA"/>
        </a:p>
      </dgm:t>
    </dgm:pt>
    <dgm:pt modelId="{CBEC935F-63D8-4EAD-A42D-47C08E284BF7}" type="sibTrans" cxnId="{47C18E08-1A35-4886-B252-6F5DE25235DA}">
      <dgm:prSet/>
      <dgm:spPr/>
      <dgm:t>
        <a:bodyPr/>
        <a:lstStyle/>
        <a:p>
          <a:endParaRPr lang="uk-UA"/>
        </a:p>
      </dgm:t>
    </dgm:pt>
    <dgm:pt modelId="{990EB12B-8C02-40A5-B6FB-14243C59773B}">
      <dgm:prSet/>
      <dgm:spPr/>
      <dgm:t>
        <a:bodyPr/>
        <a:lstStyle/>
        <a:p>
          <a:r>
            <a:rPr lang="uk-UA" altLang="uk-UA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Уміння розподіляти час </a:t>
          </a:r>
          <a:r>
            <a:rPr lang="uk-UA" altLang="uk-UA" dirty="0" smtClean="0">
              <a:latin typeface="Times New Roman" pitchFamily="18" charset="0"/>
              <a:cs typeface="Times New Roman" pitchFamily="18" charset="0"/>
            </a:rPr>
            <a:t>під час роботи над тестовими завданнями ЗНО </a:t>
          </a:r>
          <a:endParaRPr lang="uk-UA" dirty="0"/>
        </a:p>
      </dgm:t>
    </dgm:pt>
    <dgm:pt modelId="{6C985A12-140F-4AED-8823-8CFB52BA7395}" type="parTrans" cxnId="{D1480DDF-ECF0-42A6-B6E3-D435974DE21B}">
      <dgm:prSet/>
      <dgm:spPr/>
      <dgm:t>
        <a:bodyPr/>
        <a:lstStyle/>
        <a:p>
          <a:endParaRPr lang="uk-UA"/>
        </a:p>
      </dgm:t>
    </dgm:pt>
    <dgm:pt modelId="{7F11851E-D281-4AEA-A536-6F1CCA752AF8}" type="sibTrans" cxnId="{D1480DDF-ECF0-42A6-B6E3-D435974DE21B}">
      <dgm:prSet/>
      <dgm:spPr/>
      <dgm:t>
        <a:bodyPr/>
        <a:lstStyle/>
        <a:p>
          <a:endParaRPr lang="uk-UA"/>
        </a:p>
      </dgm:t>
    </dgm:pt>
    <dgm:pt modelId="{3E621AD6-6F86-400A-968A-283733804BEC}" type="pres">
      <dgm:prSet presAssocID="{11B0BB3D-1F51-4D0A-8EA3-BAFD2057DF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C0BA831-5F50-4BA6-87E8-8E54BC5C2CA7}" type="pres">
      <dgm:prSet presAssocID="{0F40D2EA-3D99-4C8A-A020-273EB0732ABE}" presName="comp" presStyleCnt="0"/>
      <dgm:spPr/>
    </dgm:pt>
    <dgm:pt modelId="{D8C1F820-0303-491F-9F1C-6F7DA5FA921A}" type="pres">
      <dgm:prSet presAssocID="{0F40D2EA-3D99-4C8A-A020-273EB0732ABE}" presName="box" presStyleLbl="node1" presStyleIdx="0" presStyleCnt="2"/>
      <dgm:spPr/>
      <dgm:t>
        <a:bodyPr/>
        <a:lstStyle/>
        <a:p>
          <a:endParaRPr lang="uk-UA"/>
        </a:p>
      </dgm:t>
    </dgm:pt>
    <dgm:pt modelId="{8F1BCE1A-0A3C-46A5-9944-415A88E5A44F}" type="pres">
      <dgm:prSet presAssocID="{0F40D2EA-3D99-4C8A-A020-273EB0732ABE}" presName="img" presStyleLbl="fgImgPlace1" presStyleIdx="0" presStyleCnt="2" custScaleY="893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715E6D02-41BE-49EA-AFE7-AC3E8E4A862D}" type="pres">
      <dgm:prSet presAssocID="{0F40D2EA-3D99-4C8A-A020-273EB0732ABE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33AEF6-75FF-4EA6-BC30-8B822B7A601A}" type="pres">
      <dgm:prSet presAssocID="{CBEC935F-63D8-4EAD-A42D-47C08E284BF7}" presName="spacer" presStyleCnt="0"/>
      <dgm:spPr/>
    </dgm:pt>
    <dgm:pt modelId="{660EF8BD-7E90-4ED8-A866-D4E68217A705}" type="pres">
      <dgm:prSet presAssocID="{990EB12B-8C02-40A5-B6FB-14243C59773B}" presName="comp" presStyleCnt="0"/>
      <dgm:spPr/>
    </dgm:pt>
    <dgm:pt modelId="{ED2CF2B6-0B40-4FA2-8B84-62B1A3715667}" type="pres">
      <dgm:prSet presAssocID="{990EB12B-8C02-40A5-B6FB-14243C59773B}" presName="box" presStyleLbl="node1" presStyleIdx="1" presStyleCnt="2"/>
      <dgm:spPr/>
      <dgm:t>
        <a:bodyPr/>
        <a:lstStyle/>
        <a:p>
          <a:endParaRPr lang="uk-UA"/>
        </a:p>
      </dgm:t>
    </dgm:pt>
    <dgm:pt modelId="{3D290112-AC3F-4DDD-B6BF-86C5F33275A4}" type="pres">
      <dgm:prSet presAssocID="{990EB12B-8C02-40A5-B6FB-14243C59773B}" presName="img" presStyleLbl="fgImgPlace1" presStyleIdx="1" presStyleCnt="2" custScaleY="822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566D08C7-CF90-41E3-9207-0A11FB6E99F1}" type="pres">
      <dgm:prSet presAssocID="{990EB12B-8C02-40A5-B6FB-14243C59773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C526D43-7249-4777-8C54-B763CAA5C94E}" type="presOf" srcId="{990EB12B-8C02-40A5-B6FB-14243C59773B}" destId="{566D08C7-CF90-41E3-9207-0A11FB6E99F1}" srcOrd="1" destOrd="0" presId="urn:microsoft.com/office/officeart/2005/8/layout/vList4"/>
    <dgm:cxn modelId="{C15082F2-D1EE-4001-94A2-FE0A0C20CB15}" type="presOf" srcId="{990EB12B-8C02-40A5-B6FB-14243C59773B}" destId="{ED2CF2B6-0B40-4FA2-8B84-62B1A3715667}" srcOrd="0" destOrd="0" presId="urn:microsoft.com/office/officeart/2005/8/layout/vList4"/>
    <dgm:cxn modelId="{47C18E08-1A35-4886-B252-6F5DE25235DA}" srcId="{11B0BB3D-1F51-4D0A-8EA3-BAFD2057DFB4}" destId="{0F40D2EA-3D99-4C8A-A020-273EB0732ABE}" srcOrd="0" destOrd="0" parTransId="{3F64E5DD-0147-45E1-AC06-FDBC1B29417C}" sibTransId="{CBEC935F-63D8-4EAD-A42D-47C08E284BF7}"/>
    <dgm:cxn modelId="{CA5D7F35-55A0-4F2B-9101-58F44B8D1BB0}" type="presOf" srcId="{0F40D2EA-3D99-4C8A-A020-273EB0732ABE}" destId="{715E6D02-41BE-49EA-AFE7-AC3E8E4A862D}" srcOrd="1" destOrd="0" presId="urn:microsoft.com/office/officeart/2005/8/layout/vList4"/>
    <dgm:cxn modelId="{D1480DDF-ECF0-42A6-B6E3-D435974DE21B}" srcId="{11B0BB3D-1F51-4D0A-8EA3-BAFD2057DFB4}" destId="{990EB12B-8C02-40A5-B6FB-14243C59773B}" srcOrd="1" destOrd="0" parTransId="{6C985A12-140F-4AED-8823-8CFB52BA7395}" sibTransId="{7F11851E-D281-4AEA-A536-6F1CCA752AF8}"/>
    <dgm:cxn modelId="{5818BF40-CDD6-4747-9D89-845F8532188F}" type="presOf" srcId="{0F40D2EA-3D99-4C8A-A020-273EB0732ABE}" destId="{D8C1F820-0303-491F-9F1C-6F7DA5FA921A}" srcOrd="0" destOrd="0" presId="urn:microsoft.com/office/officeart/2005/8/layout/vList4"/>
    <dgm:cxn modelId="{164C8633-6A44-4234-90CA-159BBB40AE6E}" type="presOf" srcId="{11B0BB3D-1F51-4D0A-8EA3-BAFD2057DFB4}" destId="{3E621AD6-6F86-400A-968A-283733804BEC}" srcOrd="0" destOrd="0" presId="urn:microsoft.com/office/officeart/2005/8/layout/vList4"/>
    <dgm:cxn modelId="{BCB4600A-C2FF-4222-901E-78662774C5D8}" type="presParOf" srcId="{3E621AD6-6F86-400A-968A-283733804BEC}" destId="{AC0BA831-5F50-4BA6-87E8-8E54BC5C2CA7}" srcOrd="0" destOrd="0" presId="urn:microsoft.com/office/officeart/2005/8/layout/vList4"/>
    <dgm:cxn modelId="{4C3DE1EC-A9CB-4323-ABD9-E783C9198DCA}" type="presParOf" srcId="{AC0BA831-5F50-4BA6-87E8-8E54BC5C2CA7}" destId="{D8C1F820-0303-491F-9F1C-6F7DA5FA921A}" srcOrd="0" destOrd="0" presId="urn:microsoft.com/office/officeart/2005/8/layout/vList4"/>
    <dgm:cxn modelId="{C8576BF8-1A2C-42EE-9C37-BE28EC24FB5C}" type="presParOf" srcId="{AC0BA831-5F50-4BA6-87E8-8E54BC5C2CA7}" destId="{8F1BCE1A-0A3C-46A5-9944-415A88E5A44F}" srcOrd="1" destOrd="0" presId="urn:microsoft.com/office/officeart/2005/8/layout/vList4"/>
    <dgm:cxn modelId="{39895E9D-EAA9-4377-87E2-D2FC06CAE231}" type="presParOf" srcId="{AC0BA831-5F50-4BA6-87E8-8E54BC5C2CA7}" destId="{715E6D02-41BE-49EA-AFE7-AC3E8E4A862D}" srcOrd="2" destOrd="0" presId="urn:microsoft.com/office/officeart/2005/8/layout/vList4"/>
    <dgm:cxn modelId="{5710EA8D-CF24-4C7D-AA87-A87D2CCFEB4E}" type="presParOf" srcId="{3E621AD6-6F86-400A-968A-283733804BEC}" destId="{7533AEF6-75FF-4EA6-BC30-8B822B7A601A}" srcOrd="1" destOrd="0" presId="urn:microsoft.com/office/officeart/2005/8/layout/vList4"/>
    <dgm:cxn modelId="{717BA767-0168-4CBB-89A3-52446F627765}" type="presParOf" srcId="{3E621AD6-6F86-400A-968A-283733804BEC}" destId="{660EF8BD-7E90-4ED8-A866-D4E68217A705}" srcOrd="2" destOrd="0" presId="urn:microsoft.com/office/officeart/2005/8/layout/vList4"/>
    <dgm:cxn modelId="{35A2BE02-454E-47E5-8B53-BADDAA029FF0}" type="presParOf" srcId="{660EF8BD-7E90-4ED8-A866-D4E68217A705}" destId="{ED2CF2B6-0B40-4FA2-8B84-62B1A3715667}" srcOrd="0" destOrd="0" presId="urn:microsoft.com/office/officeart/2005/8/layout/vList4"/>
    <dgm:cxn modelId="{F151A100-5DA1-43E4-AC67-D312401D9086}" type="presParOf" srcId="{660EF8BD-7E90-4ED8-A866-D4E68217A705}" destId="{3D290112-AC3F-4DDD-B6BF-86C5F33275A4}" srcOrd="1" destOrd="0" presId="urn:microsoft.com/office/officeart/2005/8/layout/vList4"/>
    <dgm:cxn modelId="{247F86B8-C466-4A08-84AE-D998C4585408}" type="presParOf" srcId="{660EF8BD-7E90-4ED8-A866-D4E68217A705}" destId="{566D08C7-CF90-41E3-9207-0A11FB6E99F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ACAB4DBC-10A8-476B-B87E-78CAA922C62B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ОБРАННЯ</a:t>
          </a:r>
          <a:r>
            <a: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МАЙБУТНЬОЇ СПЕЦІАЛЬНОСТІ І ВНЗ</a:t>
          </a:r>
          <a:endParaRPr lang="uk-UA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4FC21B-4318-41E5-B71D-FA068E79B045}" type="parTrans" cxnId="{F0BB5A36-46A4-443A-87A2-04CBB3D79CA7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6258B-772D-408F-A0FE-6D887D0447F5}" type="sibTrans" cxnId="{F0BB5A36-46A4-443A-87A2-04CBB3D79CA7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D2CDA-2945-4AB3-8C86-52E30841D428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</a:t>
          </a:r>
          <a:r>
            <a: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 УМОВАМИ ПРИЙОМУ </a:t>
          </a:r>
          <a:r>
            <a: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ВНЗ УКРАЇНИ (сайт МОН України)</a:t>
          </a:r>
          <a:endParaRPr lang="uk-UA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CCF89E-2380-460E-AE3B-152CD3B101A9}" type="parTrans" cxnId="{E617F991-12FD-42C3-A13B-F440B04765CB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17C58-A2A6-4092-91D4-0688C9544BC7}" type="sibTrans" cxnId="{E617F991-12FD-42C3-A13B-F440B04765CB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68A834E-FE24-42A4-A548-A6836EF53E62}" type="pres">
      <dgm:prSet presAssocID="{ACAB4DBC-10A8-476B-B87E-78CAA922C62B}" presName="comp" presStyleCnt="0"/>
      <dgm:spPr/>
    </dgm:pt>
    <dgm:pt modelId="{E410ABF0-CB2A-4D42-BA26-4F0C6E059B68}" type="pres">
      <dgm:prSet presAssocID="{ACAB4DBC-10A8-476B-B87E-78CAA922C62B}" presName="box" presStyleLbl="node1" presStyleIdx="0" presStyleCnt="2"/>
      <dgm:spPr/>
      <dgm:t>
        <a:bodyPr/>
        <a:lstStyle/>
        <a:p>
          <a:endParaRPr lang="uk-UA"/>
        </a:p>
      </dgm:t>
    </dgm:pt>
    <dgm:pt modelId="{693C138B-125F-4EDF-836F-A11A56164F9C}" type="pres">
      <dgm:prSet presAssocID="{ACAB4DBC-10A8-476B-B87E-78CAA922C62B}" presName="img" presStyleLbl="fgImgPlace1" presStyleIdx="0" presStyleCnt="2" custScaleX="70456" custScaleY="5240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C9245B7-03CE-4A50-8DA9-89ACDAD473C5}" type="pres">
      <dgm:prSet presAssocID="{ACAB4DBC-10A8-476B-B87E-78CAA922C62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2EA816-0F37-4CCA-8ECB-48C11423779F}" type="pres">
      <dgm:prSet presAssocID="{CC76258B-772D-408F-A0FE-6D887D0447F5}" presName="spacer" presStyleCnt="0"/>
      <dgm:spPr/>
    </dgm:pt>
    <dgm:pt modelId="{AB0404F4-DAC5-4D74-B1B1-53104227A8BF}" type="pres">
      <dgm:prSet presAssocID="{F6CD2CDA-2945-4AB3-8C86-52E30841D428}" presName="comp" presStyleCnt="0"/>
      <dgm:spPr/>
    </dgm:pt>
    <dgm:pt modelId="{AFDF5E5F-22F8-4CC6-9ECA-CB3CC4BDCA26}" type="pres">
      <dgm:prSet presAssocID="{F6CD2CDA-2945-4AB3-8C86-52E30841D428}" presName="box" presStyleLbl="node1" presStyleIdx="1" presStyleCnt="2"/>
      <dgm:spPr/>
      <dgm:t>
        <a:bodyPr/>
        <a:lstStyle/>
        <a:p>
          <a:endParaRPr lang="uk-UA"/>
        </a:p>
      </dgm:t>
    </dgm:pt>
    <dgm:pt modelId="{4EC80473-4BB9-4885-8852-2F4C606BA3D1}" type="pres">
      <dgm:prSet presAssocID="{F6CD2CDA-2945-4AB3-8C86-52E30841D428}" presName="img" presStyleLbl="fgImgPlace1" presStyleIdx="1" presStyleCnt="2" custScaleX="89148" custScaleY="470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D75A8409-E412-4C41-A1D6-3EB2F9DDEFA9}" type="pres">
      <dgm:prSet presAssocID="{F6CD2CDA-2945-4AB3-8C86-52E30841D42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0BB5A36-46A4-443A-87A2-04CBB3D79CA7}" srcId="{14D2525B-DC0F-46BC-83CC-676FF3B9E787}" destId="{ACAB4DBC-10A8-476B-B87E-78CAA922C62B}" srcOrd="0" destOrd="0" parTransId="{C94FC21B-4318-41E5-B71D-FA068E79B045}" sibTransId="{CC76258B-772D-408F-A0FE-6D887D0447F5}"/>
    <dgm:cxn modelId="{3D4DBD62-8654-48D3-A57D-63A19CB0DC5C}" type="presOf" srcId="{ACAB4DBC-10A8-476B-B87E-78CAA922C62B}" destId="{E410ABF0-CB2A-4D42-BA26-4F0C6E059B68}" srcOrd="0" destOrd="0" presId="urn:microsoft.com/office/officeart/2005/8/layout/vList4"/>
    <dgm:cxn modelId="{4117D3B1-883E-46D0-9902-FA39FF4CE3F5}" type="presOf" srcId="{F6CD2CDA-2945-4AB3-8C86-52E30841D428}" destId="{AFDF5E5F-22F8-4CC6-9ECA-CB3CC4BDCA26}" srcOrd="0" destOrd="0" presId="urn:microsoft.com/office/officeart/2005/8/layout/vList4"/>
    <dgm:cxn modelId="{0679CDB9-8EBC-4A91-B11B-E15894B3627E}" type="presOf" srcId="{F6CD2CDA-2945-4AB3-8C86-52E30841D428}" destId="{D75A8409-E412-4C41-A1D6-3EB2F9DDEFA9}" srcOrd="1" destOrd="0" presId="urn:microsoft.com/office/officeart/2005/8/layout/vList4"/>
    <dgm:cxn modelId="{A49AD357-29C0-4F95-9520-87D1EA894351}" type="presOf" srcId="{14D2525B-DC0F-46BC-83CC-676FF3B9E787}" destId="{34032518-3B60-4FB1-AB82-53BC59E15A96}" srcOrd="0" destOrd="0" presId="urn:microsoft.com/office/officeart/2005/8/layout/vList4"/>
    <dgm:cxn modelId="{E617F991-12FD-42C3-A13B-F440B04765CB}" srcId="{14D2525B-DC0F-46BC-83CC-676FF3B9E787}" destId="{F6CD2CDA-2945-4AB3-8C86-52E30841D428}" srcOrd="1" destOrd="0" parTransId="{1ACCF89E-2380-460E-AE3B-152CD3B101A9}" sibTransId="{0FA17C58-A2A6-4092-91D4-0688C9544BC7}"/>
    <dgm:cxn modelId="{2BF0118E-2C5D-4A08-A1A6-6032A06755DA}" type="presOf" srcId="{ACAB4DBC-10A8-476B-B87E-78CAA922C62B}" destId="{1C9245B7-03CE-4A50-8DA9-89ACDAD473C5}" srcOrd="1" destOrd="0" presId="urn:microsoft.com/office/officeart/2005/8/layout/vList4"/>
    <dgm:cxn modelId="{C4558CE6-884F-4B8D-82B9-F6972F9666F0}" type="presParOf" srcId="{34032518-3B60-4FB1-AB82-53BC59E15A96}" destId="{B68A834E-FE24-42A4-A548-A6836EF53E62}" srcOrd="0" destOrd="0" presId="urn:microsoft.com/office/officeart/2005/8/layout/vList4"/>
    <dgm:cxn modelId="{1C0E81B4-098A-47A3-ACBB-8AE27A81EA85}" type="presParOf" srcId="{B68A834E-FE24-42A4-A548-A6836EF53E62}" destId="{E410ABF0-CB2A-4D42-BA26-4F0C6E059B68}" srcOrd="0" destOrd="0" presId="urn:microsoft.com/office/officeart/2005/8/layout/vList4"/>
    <dgm:cxn modelId="{51035A6F-013F-4500-88E8-F2AE7D7036D3}" type="presParOf" srcId="{B68A834E-FE24-42A4-A548-A6836EF53E62}" destId="{693C138B-125F-4EDF-836F-A11A56164F9C}" srcOrd="1" destOrd="0" presId="urn:microsoft.com/office/officeart/2005/8/layout/vList4"/>
    <dgm:cxn modelId="{C684715F-E512-4D65-95D4-AD8C53DB9B61}" type="presParOf" srcId="{B68A834E-FE24-42A4-A548-A6836EF53E62}" destId="{1C9245B7-03CE-4A50-8DA9-89ACDAD473C5}" srcOrd="2" destOrd="0" presId="urn:microsoft.com/office/officeart/2005/8/layout/vList4"/>
    <dgm:cxn modelId="{3154BF2C-F3A7-415A-BE6C-E18541F97A7F}" type="presParOf" srcId="{34032518-3B60-4FB1-AB82-53BC59E15A96}" destId="{C32EA816-0F37-4CCA-8ECB-48C11423779F}" srcOrd="1" destOrd="0" presId="urn:microsoft.com/office/officeart/2005/8/layout/vList4"/>
    <dgm:cxn modelId="{32C2226B-11DC-48DB-A482-C5035211F845}" type="presParOf" srcId="{34032518-3B60-4FB1-AB82-53BC59E15A96}" destId="{AB0404F4-DAC5-4D74-B1B1-53104227A8BF}" srcOrd="2" destOrd="0" presId="urn:microsoft.com/office/officeart/2005/8/layout/vList4"/>
    <dgm:cxn modelId="{C33A9F0E-6C97-40E2-A6A7-5432773AA871}" type="presParOf" srcId="{AB0404F4-DAC5-4D74-B1B1-53104227A8BF}" destId="{AFDF5E5F-22F8-4CC6-9ECA-CB3CC4BDCA26}" srcOrd="0" destOrd="0" presId="urn:microsoft.com/office/officeart/2005/8/layout/vList4"/>
    <dgm:cxn modelId="{A237DD3F-4258-457D-93DA-08B7F1875B82}" type="presParOf" srcId="{AB0404F4-DAC5-4D74-B1B1-53104227A8BF}" destId="{4EC80473-4BB9-4885-8852-2F4C606BA3D1}" srcOrd="1" destOrd="0" presId="urn:microsoft.com/office/officeart/2005/8/layout/vList4"/>
    <dgm:cxn modelId="{2E8FD3B5-6842-433D-A09B-9EEFB2C14687}" type="presParOf" srcId="{AB0404F4-DAC5-4D74-B1B1-53104227A8BF}" destId="{D75A8409-E412-4C41-A1D6-3EB2F9DDEFA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F124F6C7-B564-4463-8256-E3536F46AD3A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 З ПРАВИЛАМИ </a:t>
          </a:r>
          <a:r>
            <a: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ПРИЙОМУ ДО ОБРАНОГО ВНЗ ТА ВИБІР ПРЕДМЕТІВ ДЛЯ ЗНО-2017 (Приймальна комісія, сайт ВНЗ)</a:t>
          </a:r>
          <a:endParaRPr lang="uk-UA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D5D75-9D7A-4120-A8E9-063558818D96}" type="parTrans" cxnId="{DCB00C11-AA66-495D-BF92-99C4C12ED9EB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FA336-D2FA-428B-8703-19295EE87415}" type="sibTrans" cxnId="{DCB00C11-AA66-495D-BF92-99C4C12ED9EB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E9128-B3DC-4134-876B-27CDA589E21D}">
      <dgm:prSet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 З ПРОГРАМАМИ  </a:t>
          </a:r>
          <a:r>
            <a: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 ЗАГАЛЬНИМИ ХАРАКТЕРИСТИКАМИ </a:t>
          </a:r>
          <a:r>
            <a: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СЕРТИФІКАЦІЙНИХ РОБІТ </a:t>
          </a:r>
          <a:r>
            <a: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КРИТЕРІЯМИ ЇХНЬОГО ОЦІНЮВАННЯ (сайт УЦОЯО)</a:t>
          </a:r>
          <a:endParaRPr lang="uk-UA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BA199-7E4A-466C-B86E-825B8B2AB3F2}" type="parTrans" cxnId="{60972B7A-D4E8-4BE8-B001-7D40CADACDE8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E6258-DD94-4B41-813E-42182A26139B}" type="sibTrans" cxnId="{60972B7A-D4E8-4BE8-B001-7D40CADACDE8}">
      <dgm:prSet/>
      <dgm:spPr/>
      <dgm:t>
        <a:bodyPr/>
        <a:lstStyle/>
        <a:p>
          <a:endParaRPr lang="uk-UA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972B738-7894-4480-B74C-9C2547D34357}" type="pres">
      <dgm:prSet presAssocID="{F124F6C7-B564-4463-8256-E3536F46AD3A}" presName="comp" presStyleCnt="0"/>
      <dgm:spPr/>
    </dgm:pt>
    <dgm:pt modelId="{81617475-F1DA-4062-A2D5-39A349A548FB}" type="pres">
      <dgm:prSet presAssocID="{F124F6C7-B564-4463-8256-E3536F46AD3A}" presName="box" presStyleLbl="node1" presStyleIdx="0" presStyleCnt="2" custLinFactNeighborX="-937" custLinFactNeighborY="-18004"/>
      <dgm:spPr/>
      <dgm:t>
        <a:bodyPr/>
        <a:lstStyle/>
        <a:p>
          <a:endParaRPr lang="uk-UA"/>
        </a:p>
      </dgm:t>
    </dgm:pt>
    <dgm:pt modelId="{B8A912E9-3A20-4560-A4A4-C559CADFDA13}" type="pres">
      <dgm:prSet presAssocID="{F124F6C7-B564-4463-8256-E3536F46AD3A}" presName="img" presStyleLbl="fgImgPlace1" presStyleIdx="0" presStyleCnt="2" custScaleY="715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2273CCD-7DB3-47E5-B785-5B1FF4753763}" type="pres">
      <dgm:prSet presAssocID="{F124F6C7-B564-4463-8256-E3536F46AD3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69DCC0-F3F9-49FC-8B1E-1781CF12C2F8}" type="pres">
      <dgm:prSet presAssocID="{1A0FA336-D2FA-428B-8703-19295EE87415}" presName="spacer" presStyleCnt="0"/>
      <dgm:spPr/>
    </dgm:pt>
    <dgm:pt modelId="{67BE8487-0104-4BF8-8275-284476A130CE}" type="pres">
      <dgm:prSet presAssocID="{39EE9128-B3DC-4134-876B-27CDA589E21D}" presName="comp" presStyleCnt="0"/>
      <dgm:spPr/>
    </dgm:pt>
    <dgm:pt modelId="{0AA51691-3326-4C1B-A81F-712EC1E92D25}" type="pres">
      <dgm:prSet presAssocID="{39EE9128-B3DC-4134-876B-27CDA589E21D}" presName="box" presStyleLbl="node1" presStyleIdx="1" presStyleCnt="2"/>
      <dgm:spPr/>
      <dgm:t>
        <a:bodyPr/>
        <a:lstStyle/>
        <a:p>
          <a:endParaRPr lang="uk-UA"/>
        </a:p>
      </dgm:t>
    </dgm:pt>
    <dgm:pt modelId="{8B70473D-AB02-4A38-B0C9-BA039F8DC169}" type="pres">
      <dgm:prSet presAssocID="{39EE9128-B3DC-4134-876B-27CDA589E21D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8CA8DC7-2EA3-4587-A278-E65EE371508F}" type="pres">
      <dgm:prSet presAssocID="{39EE9128-B3DC-4134-876B-27CDA589E21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4E85615-948F-4828-8434-855EB5171871}" type="presOf" srcId="{39EE9128-B3DC-4134-876B-27CDA589E21D}" destId="{28CA8DC7-2EA3-4587-A278-E65EE371508F}" srcOrd="1" destOrd="0" presId="urn:microsoft.com/office/officeart/2005/8/layout/vList4"/>
    <dgm:cxn modelId="{C6130023-9C21-4E30-858B-6C7B9622BF17}" type="presOf" srcId="{F124F6C7-B564-4463-8256-E3536F46AD3A}" destId="{81617475-F1DA-4062-A2D5-39A349A548FB}" srcOrd="0" destOrd="0" presId="urn:microsoft.com/office/officeart/2005/8/layout/vList4"/>
    <dgm:cxn modelId="{60972B7A-D4E8-4BE8-B001-7D40CADACDE8}" srcId="{14D2525B-DC0F-46BC-83CC-676FF3B9E787}" destId="{39EE9128-B3DC-4134-876B-27CDA589E21D}" srcOrd="1" destOrd="0" parTransId="{C09BA199-7E4A-466C-B86E-825B8B2AB3F2}" sibTransId="{273E6258-DD94-4B41-813E-42182A26139B}"/>
    <dgm:cxn modelId="{471FD38E-8456-4711-AA78-EC7614933352}" type="presOf" srcId="{14D2525B-DC0F-46BC-83CC-676FF3B9E787}" destId="{34032518-3B60-4FB1-AB82-53BC59E15A96}" srcOrd="0" destOrd="0" presId="urn:microsoft.com/office/officeart/2005/8/layout/vList4"/>
    <dgm:cxn modelId="{9A292EAB-F7CD-4B20-A8FE-22AC888A84E6}" type="presOf" srcId="{F124F6C7-B564-4463-8256-E3536F46AD3A}" destId="{12273CCD-7DB3-47E5-B785-5B1FF4753763}" srcOrd="1" destOrd="0" presId="urn:microsoft.com/office/officeart/2005/8/layout/vList4"/>
    <dgm:cxn modelId="{6F93DA3A-7817-4038-AA64-1BC3848FBF5E}" type="presOf" srcId="{39EE9128-B3DC-4134-876B-27CDA589E21D}" destId="{0AA51691-3326-4C1B-A81F-712EC1E92D25}" srcOrd="0" destOrd="0" presId="urn:microsoft.com/office/officeart/2005/8/layout/vList4"/>
    <dgm:cxn modelId="{DCB00C11-AA66-495D-BF92-99C4C12ED9EB}" srcId="{14D2525B-DC0F-46BC-83CC-676FF3B9E787}" destId="{F124F6C7-B564-4463-8256-E3536F46AD3A}" srcOrd="0" destOrd="0" parTransId="{56ED5D75-9D7A-4120-A8E9-063558818D96}" sibTransId="{1A0FA336-D2FA-428B-8703-19295EE87415}"/>
    <dgm:cxn modelId="{7C8A97AA-57BF-4005-BEA4-2653B8CBE605}" type="presParOf" srcId="{34032518-3B60-4FB1-AB82-53BC59E15A96}" destId="{B972B738-7894-4480-B74C-9C2547D34357}" srcOrd="0" destOrd="0" presId="urn:microsoft.com/office/officeart/2005/8/layout/vList4"/>
    <dgm:cxn modelId="{005E0B0F-C861-47AC-98BC-38DF9A53C86C}" type="presParOf" srcId="{B972B738-7894-4480-B74C-9C2547D34357}" destId="{81617475-F1DA-4062-A2D5-39A349A548FB}" srcOrd="0" destOrd="0" presId="urn:microsoft.com/office/officeart/2005/8/layout/vList4"/>
    <dgm:cxn modelId="{D75FFF53-CE0F-4A26-B642-A7C41BC30846}" type="presParOf" srcId="{B972B738-7894-4480-B74C-9C2547D34357}" destId="{B8A912E9-3A20-4560-A4A4-C559CADFDA13}" srcOrd="1" destOrd="0" presId="urn:microsoft.com/office/officeart/2005/8/layout/vList4"/>
    <dgm:cxn modelId="{9F63798E-32B9-4C1F-80FA-D164891F2681}" type="presParOf" srcId="{B972B738-7894-4480-B74C-9C2547D34357}" destId="{12273CCD-7DB3-47E5-B785-5B1FF4753763}" srcOrd="2" destOrd="0" presId="urn:microsoft.com/office/officeart/2005/8/layout/vList4"/>
    <dgm:cxn modelId="{4C1B9E58-4787-44E8-A21A-435698C6B55C}" type="presParOf" srcId="{34032518-3B60-4FB1-AB82-53BC59E15A96}" destId="{AC69DCC0-F3F9-49FC-8B1E-1781CF12C2F8}" srcOrd="1" destOrd="0" presId="urn:microsoft.com/office/officeart/2005/8/layout/vList4"/>
    <dgm:cxn modelId="{B3CC2D82-9F77-401B-A7C0-2C545B0A51AC}" type="presParOf" srcId="{34032518-3B60-4FB1-AB82-53BC59E15A96}" destId="{67BE8487-0104-4BF8-8275-284476A130CE}" srcOrd="2" destOrd="0" presId="urn:microsoft.com/office/officeart/2005/8/layout/vList4"/>
    <dgm:cxn modelId="{77CCFBD8-A2C3-4814-A6FA-5430DFBCCA50}" type="presParOf" srcId="{67BE8487-0104-4BF8-8275-284476A130CE}" destId="{0AA51691-3326-4C1B-A81F-712EC1E92D25}" srcOrd="0" destOrd="0" presId="urn:microsoft.com/office/officeart/2005/8/layout/vList4"/>
    <dgm:cxn modelId="{0725916F-52EA-4DBD-9170-7BAC8E690657}" type="presParOf" srcId="{67BE8487-0104-4BF8-8275-284476A130CE}" destId="{8B70473D-AB02-4A38-B0C9-BA039F8DC169}" srcOrd="1" destOrd="0" presId="urn:microsoft.com/office/officeart/2005/8/layout/vList4"/>
    <dgm:cxn modelId="{3E72E93E-640B-4776-8B2C-80940C5EA7B4}" type="presParOf" srcId="{67BE8487-0104-4BF8-8275-284476A130CE}" destId="{28CA8DC7-2EA3-4587-A278-E65EE37150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ACAB4DBC-10A8-476B-B87E-78CAA922C62B}">
      <dgm:prSet phldrT="[Текст]"/>
      <dgm:spPr/>
      <dgm:t>
        <a:bodyPr/>
        <a:lstStyle/>
        <a:p>
          <a:r>
            <a: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ВИБІР ФОРМ ПІДГОТОВКИ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ЗНО-2017: ІНДИВІДУАЛЬНА, ПІДГОТОВЧІ КУРСИ тощо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4FC21B-4318-41E5-B71D-FA068E79B045}" type="parTrans" cxnId="{F0BB5A36-46A4-443A-87A2-04CBB3D79CA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6258B-772D-408F-A0FE-6D887D0447F5}" type="sibTrans" cxnId="{F0BB5A36-46A4-443A-87A2-04CBB3D79CA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D2CDA-2945-4AB3-8C86-52E30841D428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ПІДБІР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НАВЧАЛЬНОЇ ЛІТЕРАТУРИ, ЗРАЗКІВ ТЕСТІВ (ІНТЕРНЕТ)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CCF89E-2380-460E-AE3B-152CD3B101A9}" type="parTrans" cxnId="{E617F991-12FD-42C3-A13B-F440B04765C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17C58-A2A6-4092-91D4-0688C9544BC7}" type="sibTrans" cxnId="{E617F991-12FD-42C3-A13B-F440B04765C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68A834E-FE24-42A4-A548-A6836EF53E62}" type="pres">
      <dgm:prSet presAssocID="{ACAB4DBC-10A8-476B-B87E-78CAA922C62B}" presName="comp" presStyleCnt="0"/>
      <dgm:spPr/>
    </dgm:pt>
    <dgm:pt modelId="{E410ABF0-CB2A-4D42-BA26-4F0C6E059B68}" type="pres">
      <dgm:prSet presAssocID="{ACAB4DBC-10A8-476B-B87E-78CAA922C62B}" presName="box" presStyleLbl="node1" presStyleIdx="0" presStyleCnt="2"/>
      <dgm:spPr/>
      <dgm:t>
        <a:bodyPr/>
        <a:lstStyle/>
        <a:p>
          <a:endParaRPr lang="uk-UA"/>
        </a:p>
      </dgm:t>
    </dgm:pt>
    <dgm:pt modelId="{693C138B-125F-4EDF-836F-A11A56164F9C}" type="pres">
      <dgm:prSet presAssocID="{ACAB4DBC-10A8-476B-B87E-78CAA922C62B}" presName="img" presStyleLbl="fgImgPlace1" presStyleIdx="0" presStyleCnt="2" custScaleY="70769" custLinFactNeighborX="-281" custLinFactNeighborY="-4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C9245B7-03CE-4A50-8DA9-89ACDAD473C5}" type="pres">
      <dgm:prSet presAssocID="{ACAB4DBC-10A8-476B-B87E-78CAA922C62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2EA816-0F37-4CCA-8ECB-48C11423779F}" type="pres">
      <dgm:prSet presAssocID="{CC76258B-772D-408F-A0FE-6D887D0447F5}" presName="spacer" presStyleCnt="0"/>
      <dgm:spPr/>
    </dgm:pt>
    <dgm:pt modelId="{AB0404F4-DAC5-4D74-B1B1-53104227A8BF}" type="pres">
      <dgm:prSet presAssocID="{F6CD2CDA-2945-4AB3-8C86-52E30841D428}" presName="comp" presStyleCnt="0"/>
      <dgm:spPr/>
    </dgm:pt>
    <dgm:pt modelId="{AFDF5E5F-22F8-4CC6-9ECA-CB3CC4BDCA26}" type="pres">
      <dgm:prSet presAssocID="{F6CD2CDA-2945-4AB3-8C86-52E30841D428}" presName="box" presStyleLbl="node1" presStyleIdx="1" presStyleCnt="2"/>
      <dgm:spPr/>
      <dgm:t>
        <a:bodyPr/>
        <a:lstStyle/>
        <a:p>
          <a:endParaRPr lang="uk-UA"/>
        </a:p>
      </dgm:t>
    </dgm:pt>
    <dgm:pt modelId="{4EC80473-4BB9-4885-8852-2F4C606BA3D1}" type="pres">
      <dgm:prSet presAssocID="{F6CD2CDA-2945-4AB3-8C86-52E30841D428}" presName="img" presStyleLbl="fgImgPlace1" presStyleIdx="1" presStyleCnt="2" custScaleY="8062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D75A8409-E412-4C41-A1D6-3EB2F9DDEFA9}" type="pres">
      <dgm:prSet presAssocID="{F6CD2CDA-2945-4AB3-8C86-52E30841D42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BB9BAE7-BE45-4589-B6AF-0D36CEAD10A6}" type="presOf" srcId="{F6CD2CDA-2945-4AB3-8C86-52E30841D428}" destId="{AFDF5E5F-22F8-4CC6-9ECA-CB3CC4BDCA26}" srcOrd="0" destOrd="0" presId="urn:microsoft.com/office/officeart/2005/8/layout/vList4"/>
    <dgm:cxn modelId="{FD8C43BB-0002-4D90-B623-73A9C2C5BE6B}" type="presOf" srcId="{ACAB4DBC-10A8-476B-B87E-78CAA922C62B}" destId="{E410ABF0-CB2A-4D42-BA26-4F0C6E059B68}" srcOrd="0" destOrd="0" presId="urn:microsoft.com/office/officeart/2005/8/layout/vList4"/>
    <dgm:cxn modelId="{F0BB5A36-46A4-443A-87A2-04CBB3D79CA7}" srcId="{14D2525B-DC0F-46BC-83CC-676FF3B9E787}" destId="{ACAB4DBC-10A8-476B-B87E-78CAA922C62B}" srcOrd="0" destOrd="0" parTransId="{C94FC21B-4318-41E5-B71D-FA068E79B045}" sibTransId="{CC76258B-772D-408F-A0FE-6D887D0447F5}"/>
    <dgm:cxn modelId="{2F344B8B-4B2C-4E77-9F7C-3DF9E877362B}" type="presOf" srcId="{ACAB4DBC-10A8-476B-B87E-78CAA922C62B}" destId="{1C9245B7-03CE-4A50-8DA9-89ACDAD473C5}" srcOrd="1" destOrd="0" presId="urn:microsoft.com/office/officeart/2005/8/layout/vList4"/>
    <dgm:cxn modelId="{587F4CED-4E5E-4FF4-AF0A-6182883D524C}" type="presOf" srcId="{F6CD2CDA-2945-4AB3-8C86-52E30841D428}" destId="{D75A8409-E412-4C41-A1D6-3EB2F9DDEFA9}" srcOrd="1" destOrd="0" presId="urn:microsoft.com/office/officeart/2005/8/layout/vList4"/>
    <dgm:cxn modelId="{6D6B530B-8992-4BE6-88CA-E44457BD6E61}" type="presOf" srcId="{14D2525B-DC0F-46BC-83CC-676FF3B9E787}" destId="{34032518-3B60-4FB1-AB82-53BC59E15A96}" srcOrd="0" destOrd="0" presId="urn:microsoft.com/office/officeart/2005/8/layout/vList4"/>
    <dgm:cxn modelId="{E617F991-12FD-42C3-A13B-F440B04765CB}" srcId="{14D2525B-DC0F-46BC-83CC-676FF3B9E787}" destId="{F6CD2CDA-2945-4AB3-8C86-52E30841D428}" srcOrd="1" destOrd="0" parTransId="{1ACCF89E-2380-460E-AE3B-152CD3B101A9}" sibTransId="{0FA17C58-A2A6-4092-91D4-0688C9544BC7}"/>
    <dgm:cxn modelId="{A054D78D-03F2-44A8-9BB9-54FF8D9AAD94}" type="presParOf" srcId="{34032518-3B60-4FB1-AB82-53BC59E15A96}" destId="{B68A834E-FE24-42A4-A548-A6836EF53E62}" srcOrd="0" destOrd="0" presId="urn:microsoft.com/office/officeart/2005/8/layout/vList4"/>
    <dgm:cxn modelId="{97E170DF-D55D-4F5F-ACED-86EC60BEA262}" type="presParOf" srcId="{B68A834E-FE24-42A4-A548-A6836EF53E62}" destId="{E410ABF0-CB2A-4D42-BA26-4F0C6E059B68}" srcOrd="0" destOrd="0" presId="urn:microsoft.com/office/officeart/2005/8/layout/vList4"/>
    <dgm:cxn modelId="{55040CE9-CC75-4881-AB5F-1D955F6115FD}" type="presParOf" srcId="{B68A834E-FE24-42A4-A548-A6836EF53E62}" destId="{693C138B-125F-4EDF-836F-A11A56164F9C}" srcOrd="1" destOrd="0" presId="urn:microsoft.com/office/officeart/2005/8/layout/vList4"/>
    <dgm:cxn modelId="{B80CE541-1208-4819-804D-3771DBCD286C}" type="presParOf" srcId="{B68A834E-FE24-42A4-A548-A6836EF53E62}" destId="{1C9245B7-03CE-4A50-8DA9-89ACDAD473C5}" srcOrd="2" destOrd="0" presId="urn:microsoft.com/office/officeart/2005/8/layout/vList4"/>
    <dgm:cxn modelId="{3AF206B4-D737-413D-9F3F-2A88F71A3F6A}" type="presParOf" srcId="{34032518-3B60-4FB1-AB82-53BC59E15A96}" destId="{C32EA816-0F37-4CCA-8ECB-48C11423779F}" srcOrd="1" destOrd="0" presId="urn:microsoft.com/office/officeart/2005/8/layout/vList4"/>
    <dgm:cxn modelId="{F1C20AA1-4414-49B1-AFD4-E03BCE548776}" type="presParOf" srcId="{34032518-3B60-4FB1-AB82-53BC59E15A96}" destId="{AB0404F4-DAC5-4D74-B1B1-53104227A8BF}" srcOrd="2" destOrd="0" presId="urn:microsoft.com/office/officeart/2005/8/layout/vList4"/>
    <dgm:cxn modelId="{7EE21B3F-D87C-40F6-99EA-525BFE5E8BD4}" type="presParOf" srcId="{AB0404F4-DAC5-4D74-B1B1-53104227A8BF}" destId="{AFDF5E5F-22F8-4CC6-9ECA-CB3CC4BDCA26}" srcOrd="0" destOrd="0" presId="urn:microsoft.com/office/officeart/2005/8/layout/vList4"/>
    <dgm:cxn modelId="{C8CCF4C0-E831-4DF4-AB6D-EBCDAC9DB209}" type="presParOf" srcId="{AB0404F4-DAC5-4D74-B1B1-53104227A8BF}" destId="{4EC80473-4BB9-4885-8852-2F4C606BA3D1}" srcOrd="1" destOrd="0" presId="urn:microsoft.com/office/officeart/2005/8/layout/vList4"/>
    <dgm:cxn modelId="{94A84C50-B2A0-4EFE-A4E5-9C80714685FD}" type="presParOf" srcId="{AB0404F4-DAC5-4D74-B1B1-53104227A8BF}" destId="{D75A8409-E412-4C41-A1D6-3EB2F9DDEFA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F124F6C7-B564-4463-8256-E3536F46AD3A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 З ПРОЦЕДУРОЮ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ЗНО-2017 (зареєструватися для участі в Пробному ЗНО)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D5D75-9D7A-4120-A8E9-063558818D96}" type="parTrans" cxnId="{DCB00C11-AA66-495D-BF92-99C4C12ED9E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FA336-D2FA-428B-8703-19295EE87415}" type="sibTrans" cxnId="{DCB00C11-AA66-495D-BF92-99C4C12ED9E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E9128-B3DC-4134-876B-27CDA589E21D}">
      <dgm:prSet/>
      <dgm:spPr/>
      <dgm:t>
        <a:bodyPr/>
        <a:lstStyle/>
        <a:p>
          <a:r>
            <a: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ВИБІР ФОРМ І МЕТОДІВ КОНТРОЛЮ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ЯКІСТЮ ПІДГОТОВКИ ДО ЗНО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BA199-7E4A-466C-B86E-825B8B2AB3F2}" type="parTrans" cxnId="{60972B7A-D4E8-4BE8-B001-7D40CADACDE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E6258-DD94-4B41-813E-42182A26139B}" type="sibTrans" cxnId="{60972B7A-D4E8-4BE8-B001-7D40CADACDE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972B738-7894-4480-B74C-9C2547D34357}" type="pres">
      <dgm:prSet presAssocID="{F124F6C7-B564-4463-8256-E3536F46AD3A}" presName="comp" presStyleCnt="0"/>
      <dgm:spPr/>
    </dgm:pt>
    <dgm:pt modelId="{81617475-F1DA-4062-A2D5-39A349A548FB}" type="pres">
      <dgm:prSet presAssocID="{F124F6C7-B564-4463-8256-E3536F46AD3A}" presName="box" presStyleLbl="node1" presStyleIdx="0" presStyleCnt="2"/>
      <dgm:spPr/>
      <dgm:t>
        <a:bodyPr/>
        <a:lstStyle/>
        <a:p>
          <a:endParaRPr lang="uk-UA"/>
        </a:p>
      </dgm:t>
    </dgm:pt>
    <dgm:pt modelId="{B8A912E9-3A20-4560-A4A4-C559CADFDA13}" type="pres">
      <dgm:prSet presAssocID="{F124F6C7-B564-4463-8256-E3536F46AD3A}" presName="img" presStyleLbl="fgImgPlace1" presStyleIdx="0" presStyleCnt="2" custScaleY="616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2273CCD-7DB3-47E5-B785-5B1FF4753763}" type="pres">
      <dgm:prSet presAssocID="{F124F6C7-B564-4463-8256-E3536F46AD3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69DCC0-F3F9-49FC-8B1E-1781CF12C2F8}" type="pres">
      <dgm:prSet presAssocID="{1A0FA336-D2FA-428B-8703-19295EE87415}" presName="spacer" presStyleCnt="0"/>
      <dgm:spPr/>
    </dgm:pt>
    <dgm:pt modelId="{67BE8487-0104-4BF8-8275-284476A130CE}" type="pres">
      <dgm:prSet presAssocID="{39EE9128-B3DC-4134-876B-27CDA589E21D}" presName="comp" presStyleCnt="0"/>
      <dgm:spPr/>
    </dgm:pt>
    <dgm:pt modelId="{0AA51691-3326-4C1B-A81F-712EC1E92D25}" type="pres">
      <dgm:prSet presAssocID="{39EE9128-B3DC-4134-876B-27CDA589E21D}" presName="box" presStyleLbl="node1" presStyleIdx="1" presStyleCnt="2"/>
      <dgm:spPr/>
      <dgm:t>
        <a:bodyPr/>
        <a:lstStyle/>
        <a:p>
          <a:endParaRPr lang="uk-UA"/>
        </a:p>
      </dgm:t>
    </dgm:pt>
    <dgm:pt modelId="{8B70473D-AB02-4A38-B0C9-BA039F8DC169}" type="pres">
      <dgm:prSet presAssocID="{39EE9128-B3DC-4134-876B-27CDA589E21D}" presName="img" presStyleLbl="fgImgPlace1" presStyleIdx="1" presStyleCnt="2" custScaleY="7080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8CA8DC7-2EA3-4587-A278-E65EE371508F}" type="pres">
      <dgm:prSet presAssocID="{39EE9128-B3DC-4134-876B-27CDA589E21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0972B7A-D4E8-4BE8-B001-7D40CADACDE8}" srcId="{14D2525B-DC0F-46BC-83CC-676FF3B9E787}" destId="{39EE9128-B3DC-4134-876B-27CDA589E21D}" srcOrd="1" destOrd="0" parTransId="{C09BA199-7E4A-466C-B86E-825B8B2AB3F2}" sibTransId="{273E6258-DD94-4B41-813E-42182A26139B}"/>
    <dgm:cxn modelId="{3FA1EF62-E98F-474D-B4B7-94CE79D6B769}" type="presOf" srcId="{14D2525B-DC0F-46BC-83CC-676FF3B9E787}" destId="{34032518-3B60-4FB1-AB82-53BC59E15A96}" srcOrd="0" destOrd="0" presId="urn:microsoft.com/office/officeart/2005/8/layout/vList4"/>
    <dgm:cxn modelId="{208FF93B-C283-46A2-A0C5-21E1D40ED970}" type="presOf" srcId="{F124F6C7-B564-4463-8256-E3536F46AD3A}" destId="{12273CCD-7DB3-47E5-B785-5B1FF4753763}" srcOrd="1" destOrd="0" presId="urn:microsoft.com/office/officeart/2005/8/layout/vList4"/>
    <dgm:cxn modelId="{FA82C725-31CD-444D-811D-A7EF8420023D}" type="presOf" srcId="{F124F6C7-B564-4463-8256-E3536F46AD3A}" destId="{81617475-F1DA-4062-A2D5-39A349A548FB}" srcOrd="0" destOrd="0" presId="urn:microsoft.com/office/officeart/2005/8/layout/vList4"/>
    <dgm:cxn modelId="{4DB6A2DF-B7BF-41F3-8A82-890561EA27B4}" type="presOf" srcId="{39EE9128-B3DC-4134-876B-27CDA589E21D}" destId="{28CA8DC7-2EA3-4587-A278-E65EE371508F}" srcOrd="1" destOrd="0" presId="urn:microsoft.com/office/officeart/2005/8/layout/vList4"/>
    <dgm:cxn modelId="{C7836DBB-CDF4-4366-9CAE-1E281FDF8D58}" type="presOf" srcId="{39EE9128-B3DC-4134-876B-27CDA589E21D}" destId="{0AA51691-3326-4C1B-A81F-712EC1E92D25}" srcOrd="0" destOrd="0" presId="urn:microsoft.com/office/officeart/2005/8/layout/vList4"/>
    <dgm:cxn modelId="{DCB00C11-AA66-495D-BF92-99C4C12ED9EB}" srcId="{14D2525B-DC0F-46BC-83CC-676FF3B9E787}" destId="{F124F6C7-B564-4463-8256-E3536F46AD3A}" srcOrd="0" destOrd="0" parTransId="{56ED5D75-9D7A-4120-A8E9-063558818D96}" sibTransId="{1A0FA336-D2FA-428B-8703-19295EE87415}"/>
    <dgm:cxn modelId="{BD039D0D-C63A-49BD-BB23-D55AE67C1C24}" type="presParOf" srcId="{34032518-3B60-4FB1-AB82-53BC59E15A96}" destId="{B972B738-7894-4480-B74C-9C2547D34357}" srcOrd="0" destOrd="0" presId="urn:microsoft.com/office/officeart/2005/8/layout/vList4"/>
    <dgm:cxn modelId="{00977899-5487-4BA2-B322-16AABAC5D47F}" type="presParOf" srcId="{B972B738-7894-4480-B74C-9C2547D34357}" destId="{81617475-F1DA-4062-A2D5-39A349A548FB}" srcOrd="0" destOrd="0" presId="urn:microsoft.com/office/officeart/2005/8/layout/vList4"/>
    <dgm:cxn modelId="{0254E8C5-F272-486E-81B5-6E72440603C6}" type="presParOf" srcId="{B972B738-7894-4480-B74C-9C2547D34357}" destId="{B8A912E9-3A20-4560-A4A4-C559CADFDA13}" srcOrd="1" destOrd="0" presId="urn:microsoft.com/office/officeart/2005/8/layout/vList4"/>
    <dgm:cxn modelId="{89DEB73F-A785-4978-BFAA-5442426D4872}" type="presParOf" srcId="{B972B738-7894-4480-B74C-9C2547D34357}" destId="{12273CCD-7DB3-47E5-B785-5B1FF4753763}" srcOrd="2" destOrd="0" presId="urn:microsoft.com/office/officeart/2005/8/layout/vList4"/>
    <dgm:cxn modelId="{208B7E4A-ED39-4D19-BD18-F053C9563881}" type="presParOf" srcId="{34032518-3B60-4FB1-AB82-53BC59E15A96}" destId="{AC69DCC0-F3F9-49FC-8B1E-1781CF12C2F8}" srcOrd="1" destOrd="0" presId="urn:microsoft.com/office/officeart/2005/8/layout/vList4"/>
    <dgm:cxn modelId="{9D46ACA4-8A42-4792-ADE4-D0269CD80D3A}" type="presParOf" srcId="{34032518-3B60-4FB1-AB82-53BC59E15A96}" destId="{67BE8487-0104-4BF8-8275-284476A130CE}" srcOrd="2" destOrd="0" presId="urn:microsoft.com/office/officeart/2005/8/layout/vList4"/>
    <dgm:cxn modelId="{AC238327-F42E-477D-A3D0-63CD51594AC8}" type="presParOf" srcId="{67BE8487-0104-4BF8-8275-284476A130CE}" destId="{0AA51691-3326-4C1B-A81F-712EC1E92D25}" srcOrd="0" destOrd="0" presId="urn:microsoft.com/office/officeart/2005/8/layout/vList4"/>
    <dgm:cxn modelId="{80636850-23F7-4D3E-B085-475FEDC7429B}" type="presParOf" srcId="{67BE8487-0104-4BF8-8275-284476A130CE}" destId="{8B70473D-AB02-4A38-B0C9-BA039F8DC169}" srcOrd="1" destOrd="0" presId="urn:microsoft.com/office/officeart/2005/8/layout/vList4"/>
    <dgm:cxn modelId="{47FE613F-3E57-4D70-A62D-2067A9BC7887}" type="presParOf" srcId="{67BE8487-0104-4BF8-8275-284476A130CE}" destId="{28CA8DC7-2EA3-4587-A278-E65EE37150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ACAB4DBC-10A8-476B-B87E-78CAA922C62B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РЕЄСТРАЦІЯ ДЛЯ УЧАСТІ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ЗНО-2017  (сайт УЦОЯО, ЗНЗ; відправлення реєстраційних матеріалів до ОРЦОЯО)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4FC21B-4318-41E5-B71D-FA068E79B045}" type="parTrans" cxnId="{F0BB5A36-46A4-443A-87A2-04CBB3D79CA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6258B-772D-408F-A0FE-6D887D0447F5}" type="sibTrans" cxnId="{F0BB5A36-46A4-443A-87A2-04CBB3D79CA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68A834E-FE24-42A4-A548-A6836EF53E62}" type="pres">
      <dgm:prSet presAssocID="{ACAB4DBC-10A8-476B-B87E-78CAA922C62B}" presName="comp" presStyleCnt="0"/>
      <dgm:spPr/>
    </dgm:pt>
    <dgm:pt modelId="{E410ABF0-CB2A-4D42-BA26-4F0C6E059B68}" type="pres">
      <dgm:prSet presAssocID="{ACAB4DBC-10A8-476B-B87E-78CAA922C62B}" presName="box" presStyleLbl="node1" presStyleIdx="0" presStyleCnt="1" custLinFactNeighborX="-251" custLinFactNeighborY="11765"/>
      <dgm:spPr/>
      <dgm:t>
        <a:bodyPr/>
        <a:lstStyle/>
        <a:p>
          <a:endParaRPr lang="uk-UA"/>
        </a:p>
      </dgm:t>
    </dgm:pt>
    <dgm:pt modelId="{693C138B-125F-4EDF-836F-A11A56164F9C}" type="pres">
      <dgm:prSet presAssocID="{ACAB4DBC-10A8-476B-B87E-78CAA922C62B}" presName="img" presStyleLbl="fgImgPlace1" presStyleIdx="0" presStyleCnt="1" custScaleY="92388" custLinFactNeighborX="-281" custLinFactNeighborY="-4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C9245B7-03CE-4A50-8DA9-89ACDAD473C5}" type="pres">
      <dgm:prSet presAssocID="{ACAB4DBC-10A8-476B-B87E-78CAA922C62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2BEAA37-8E62-4152-A6CC-CF1F89DD68C6}" type="presOf" srcId="{ACAB4DBC-10A8-476B-B87E-78CAA922C62B}" destId="{1C9245B7-03CE-4A50-8DA9-89ACDAD473C5}" srcOrd="1" destOrd="0" presId="urn:microsoft.com/office/officeart/2005/8/layout/vList4"/>
    <dgm:cxn modelId="{BD92B2B1-1A93-4C6C-BFC5-A1D281DD1FE5}" type="presOf" srcId="{ACAB4DBC-10A8-476B-B87E-78CAA922C62B}" destId="{E410ABF0-CB2A-4D42-BA26-4F0C6E059B68}" srcOrd="0" destOrd="0" presId="urn:microsoft.com/office/officeart/2005/8/layout/vList4"/>
    <dgm:cxn modelId="{158DD132-EA64-4629-BF95-511C63D3B83E}" type="presOf" srcId="{14D2525B-DC0F-46BC-83CC-676FF3B9E787}" destId="{34032518-3B60-4FB1-AB82-53BC59E15A96}" srcOrd="0" destOrd="0" presId="urn:microsoft.com/office/officeart/2005/8/layout/vList4"/>
    <dgm:cxn modelId="{F0BB5A36-46A4-443A-87A2-04CBB3D79CA7}" srcId="{14D2525B-DC0F-46BC-83CC-676FF3B9E787}" destId="{ACAB4DBC-10A8-476B-B87E-78CAA922C62B}" srcOrd="0" destOrd="0" parTransId="{C94FC21B-4318-41E5-B71D-FA068E79B045}" sibTransId="{CC76258B-772D-408F-A0FE-6D887D0447F5}"/>
    <dgm:cxn modelId="{99BA3A29-F9B8-4BD9-BB33-BDF8F632AF1A}" type="presParOf" srcId="{34032518-3B60-4FB1-AB82-53BC59E15A96}" destId="{B68A834E-FE24-42A4-A548-A6836EF53E62}" srcOrd="0" destOrd="0" presId="urn:microsoft.com/office/officeart/2005/8/layout/vList4"/>
    <dgm:cxn modelId="{51E296CA-2749-47F3-A008-1E1AB1693947}" type="presParOf" srcId="{B68A834E-FE24-42A4-A548-A6836EF53E62}" destId="{E410ABF0-CB2A-4D42-BA26-4F0C6E059B68}" srcOrd="0" destOrd="0" presId="urn:microsoft.com/office/officeart/2005/8/layout/vList4"/>
    <dgm:cxn modelId="{10077B9E-23E9-495D-8EF5-DBC8BB094981}" type="presParOf" srcId="{B68A834E-FE24-42A4-A548-A6836EF53E62}" destId="{693C138B-125F-4EDF-836F-A11A56164F9C}" srcOrd="1" destOrd="0" presId="urn:microsoft.com/office/officeart/2005/8/layout/vList4"/>
    <dgm:cxn modelId="{766E23B6-76DB-47E5-97CA-7A44B04A885C}" type="presParOf" srcId="{B68A834E-FE24-42A4-A548-A6836EF53E62}" destId="{1C9245B7-03CE-4A50-8DA9-89ACDAD473C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BBAF8D-EF16-48AD-AD50-8BA3626146E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465D541-82D6-4078-B564-0432D46A6136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EAEAEA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Реєстрація                                           з 6 лютого до 17 </a:t>
          </a:r>
          <a:r>
            <a:rPr lang="ru-RU" sz="24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endParaRPr lang="uk-UA" sz="24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3E7369-4706-40E7-BF57-215844180531}" type="parTrans" cxnId="{CB59E625-8F11-48D7-85A8-0B7BE1D3F271}">
      <dgm:prSet/>
      <dgm:spPr/>
      <dgm:t>
        <a:bodyPr/>
        <a:lstStyle/>
        <a:p>
          <a:endParaRPr lang="uk-UA"/>
        </a:p>
      </dgm:t>
    </dgm:pt>
    <dgm:pt modelId="{8E1FBE7C-A20D-4EBF-87BD-C00D48392B3F}" type="sibTrans" cxnId="{CB59E625-8F11-48D7-85A8-0B7BE1D3F271}">
      <dgm:prSet/>
      <dgm:spPr/>
      <dgm:t>
        <a:bodyPr/>
        <a:lstStyle/>
        <a:p>
          <a:endParaRPr lang="uk-UA"/>
        </a:p>
      </dgm:t>
    </dgm:pt>
    <dgm:pt modelId="{D1A32678-1EB3-4A8A-90C6-B017FAC0BD5A}" type="pres">
      <dgm:prSet presAssocID="{40BBAF8D-EF16-48AD-AD50-8BA3626146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AAB6A2D-7B1F-4466-88A0-AF4AE4907CB1}" type="pres">
      <dgm:prSet presAssocID="{3465D541-82D6-4078-B564-0432D46A6136}" presName="node" presStyleLbl="node1" presStyleIdx="0" presStyleCnt="1" custScaleX="126890" custScaleY="42669" custLinFactNeighborX="1595" custLinFactNeighborY="129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9D1EB71-BA8A-491C-82BB-0F9D5E142B36}" type="presOf" srcId="{3465D541-82D6-4078-B564-0432D46A6136}" destId="{7AAB6A2D-7B1F-4466-88A0-AF4AE4907CB1}" srcOrd="0" destOrd="0" presId="urn:microsoft.com/office/officeart/2005/8/layout/default"/>
    <dgm:cxn modelId="{CB59E625-8F11-48D7-85A8-0B7BE1D3F271}" srcId="{40BBAF8D-EF16-48AD-AD50-8BA3626146EA}" destId="{3465D541-82D6-4078-B564-0432D46A6136}" srcOrd="0" destOrd="0" parTransId="{533E7369-4706-40E7-BF57-215844180531}" sibTransId="{8E1FBE7C-A20D-4EBF-87BD-C00D48392B3F}"/>
    <dgm:cxn modelId="{76EE26E8-843C-4DDA-AE68-A0BFCEB872DB}" type="presOf" srcId="{40BBAF8D-EF16-48AD-AD50-8BA3626146EA}" destId="{D1A32678-1EB3-4A8A-90C6-B017FAC0BD5A}" srcOrd="0" destOrd="0" presId="urn:microsoft.com/office/officeart/2005/8/layout/default"/>
    <dgm:cxn modelId="{8E9BEA5E-833C-4ADA-87FE-369740960F48}" type="presParOf" srcId="{D1A32678-1EB3-4A8A-90C6-B017FAC0BD5A}" destId="{7AAB6A2D-7B1F-4466-88A0-AF4AE4907CB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299A4A-3DA0-4964-B755-C8A6A0C67339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29F54AFE-F2D4-47FD-A5FB-050E8A8DDDCA}">
      <dgm:prSet phldrT="[Текст]" custT="1"/>
      <dgm:spPr/>
      <dgm:t>
        <a:bodyPr/>
        <a:lstStyle/>
        <a:p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Дані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використовуватися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формування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реєстраційної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картки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під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час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</a:t>
          </a:r>
          <a:endParaRPr lang="uk-UA" sz="2200" dirty="0"/>
        </a:p>
      </dgm:t>
    </dgm:pt>
    <dgm:pt modelId="{68335639-13A5-4A2D-8542-76FB91CBF1C2}" type="parTrans" cxnId="{DA45A6D6-FFDD-4DEB-BF59-F2F8B55F294B}">
      <dgm:prSet/>
      <dgm:spPr/>
      <dgm:t>
        <a:bodyPr/>
        <a:lstStyle/>
        <a:p>
          <a:endParaRPr lang="uk-UA" sz="2200"/>
        </a:p>
      </dgm:t>
    </dgm:pt>
    <dgm:pt modelId="{5772DDE9-F64A-4D3A-8F4A-0610B8B1A8B4}" type="sibTrans" cxnId="{DA45A6D6-FFDD-4DEB-BF59-F2F8B55F294B}">
      <dgm:prSet/>
      <dgm:spPr/>
      <dgm:t>
        <a:bodyPr/>
        <a:lstStyle/>
        <a:p>
          <a:endParaRPr lang="uk-UA" sz="2200"/>
        </a:p>
      </dgm:t>
    </dgm:pt>
    <dgm:pt modelId="{519D520C-0A54-41FE-858F-9C9D026BB57C}">
      <dgm:prSet phldrT="[Текст]" custT="1"/>
      <dgm:spPr/>
      <dgm:t>
        <a:bodyPr/>
        <a:lstStyle/>
        <a:p>
          <a:r>
            <a: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Відомості про навчальний заклад</a:t>
          </a:r>
          <a:endParaRPr lang="uk-UA" sz="2200" dirty="0"/>
        </a:p>
      </dgm:t>
    </dgm:pt>
    <dgm:pt modelId="{C8AE0D8C-2893-4821-AFF5-A428570C6251}" type="parTrans" cxnId="{F85E926E-D311-4555-A610-4802277FAA1D}">
      <dgm:prSet/>
      <dgm:spPr/>
      <dgm:t>
        <a:bodyPr/>
        <a:lstStyle/>
        <a:p>
          <a:endParaRPr lang="uk-UA" sz="2200"/>
        </a:p>
      </dgm:t>
    </dgm:pt>
    <dgm:pt modelId="{5566B982-9987-4795-B12D-18E3599EA722}" type="sibTrans" cxnId="{F85E926E-D311-4555-A610-4802277FAA1D}">
      <dgm:prSet/>
      <dgm:spPr/>
      <dgm:t>
        <a:bodyPr/>
        <a:lstStyle/>
        <a:p>
          <a:endParaRPr lang="uk-UA" sz="2200"/>
        </a:p>
      </dgm:t>
    </dgm:pt>
    <dgm:pt modelId="{68852E06-B78D-4D91-B099-5ECD55C1F19D}">
      <dgm:prSet phldrT="[Текст]" custT="1"/>
      <dgm:spPr/>
      <dgm:t>
        <a:bodyPr/>
        <a:lstStyle/>
        <a:p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Адреса, за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якою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Вам буде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надсилатися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офіційна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кореспонденція</a:t>
          </a:r>
          <a:endParaRPr lang="uk-UA" sz="2200" dirty="0"/>
        </a:p>
      </dgm:t>
    </dgm:pt>
    <dgm:pt modelId="{DAA668FC-2C0E-4AE5-96EE-5CA3B8A26B0F}" type="parTrans" cxnId="{FBC09489-BBD8-478E-BB10-708042F5DBBB}">
      <dgm:prSet/>
      <dgm:spPr/>
      <dgm:t>
        <a:bodyPr/>
        <a:lstStyle/>
        <a:p>
          <a:endParaRPr lang="uk-UA" sz="2200"/>
        </a:p>
      </dgm:t>
    </dgm:pt>
    <dgm:pt modelId="{11BCC057-6687-4EDA-9F11-8E26E07DB03C}" type="sibTrans" cxnId="{FBC09489-BBD8-478E-BB10-708042F5DBBB}">
      <dgm:prSet/>
      <dgm:spPr/>
      <dgm:t>
        <a:bodyPr/>
        <a:lstStyle/>
        <a:p>
          <a:endParaRPr lang="uk-UA" sz="2200"/>
        </a:p>
      </dgm:t>
    </dgm:pt>
    <dgm:pt modelId="{FA6AAA28-ABF7-438E-8D70-48CA7101FA27}">
      <dgm:prSet custT="1"/>
      <dgm:spPr/>
      <dgm:t>
        <a:bodyPr/>
        <a:lstStyle/>
        <a:p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Необхідність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створенні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особливих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спеціальних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умов для </a:t>
          </a:r>
          <a:r>
            <a:rPr lang="ru-RU" sz="2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проходження</a:t>
          </a:r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</a:t>
          </a:r>
          <a:endParaRPr lang="uk-UA" sz="2200" dirty="0"/>
        </a:p>
      </dgm:t>
    </dgm:pt>
    <dgm:pt modelId="{008B57B5-A7B9-4E2F-A458-C5886CC6FC46}" type="parTrans" cxnId="{D0AE7BAA-4E21-489E-9EF2-EE5E61E948B3}">
      <dgm:prSet/>
      <dgm:spPr/>
      <dgm:t>
        <a:bodyPr/>
        <a:lstStyle/>
        <a:p>
          <a:endParaRPr lang="uk-UA" sz="2200"/>
        </a:p>
      </dgm:t>
    </dgm:pt>
    <dgm:pt modelId="{50AA706C-1C1F-4AEF-A6D3-D9B73053574C}" type="sibTrans" cxnId="{D0AE7BAA-4E21-489E-9EF2-EE5E61E948B3}">
      <dgm:prSet/>
      <dgm:spPr/>
      <dgm:t>
        <a:bodyPr/>
        <a:lstStyle/>
        <a:p>
          <a:endParaRPr lang="uk-UA" sz="2200"/>
        </a:p>
      </dgm:t>
    </dgm:pt>
    <dgm:pt modelId="{02D458B3-AAD8-498E-B62E-E1AC781821B9}" type="pres">
      <dgm:prSet presAssocID="{51299A4A-3DA0-4964-B755-C8A6A0C6733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8CC7210C-7AB3-4115-853A-A4F4946087C7}" type="pres">
      <dgm:prSet presAssocID="{51299A4A-3DA0-4964-B755-C8A6A0C67339}" presName="Name1" presStyleCnt="0"/>
      <dgm:spPr/>
      <dgm:t>
        <a:bodyPr/>
        <a:lstStyle/>
        <a:p>
          <a:endParaRPr lang="uk-UA"/>
        </a:p>
      </dgm:t>
    </dgm:pt>
    <dgm:pt modelId="{FD7C4324-3C69-4139-BC48-64933D330F40}" type="pres">
      <dgm:prSet presAssocID="{51299A4A-3DA0-4964-B755-C8A6A0C67339}" presName="cycle" presStyleCnt="0"/>
      <dgm:spPr/>
      <dgm:t>
        <a:bodyPr/>
        <a:lstStyle/>
        <a:p>
          <a:endParaRPr lang="uk-UA"/>
        </a:p>
      </dgm:t>
    </dgm:pt>
    <dgm:pt modelId="{A9E585FB-C0C7-4595-B284-5B5B3D1C6721}" type="pres">
      <dgm:prSet presAssocID="{51299A4A-3DA0-4964-B755-C8A6A0C67339}" presName="srcNode" presStyleLbl="node1" presStyleIdx="0" presStyleCnt="4"/>
      <dgm:spPr/>
      <dgm:t>
        <a:bodyPr/>
        <a:lstStyle/>
        <a:p>
          <a:endParaRPr lang="uk-UA"/>
        </a:p>
      </dgm:t>
    </dgm:pt>
    <dgm:pt modelId="{E3BBE777-96B2-482B-9802-210D6599F542}" type="pres">
      <dgm:prSet presAssocID="{51299A4A-3DA0-4964-B755-C8A6A0C67339}" presName="conn" presStyleLbl="parChTrans1D2" presStyleIdx="0" presStyleCnt="1"/>
      <dgm:spPr/>
      <dgm:t>
        <a:bodyPr/>
        <a:lstStyle/>
        <a:p>
          <a:endParaRPr lang="uk-UA"/>
        </a:p>
      </dgm:t>
    </dgm:pt>
    <dgm:pt modelId="{45DB2CAD-0888-41EF-BA52-6D2F71B25974}" type="pres">
      <dgm:prSet presAssocID="{51299A4A-3DA0-4964-B755-C8A6A0C67339}" presName="extraNode" presStyleLbl="node1" presStyleIdx="0" presStyleCnt="4"/>
      <dgm:spPr/>
      <dgm:t>
        <a:bodyPr/>
        <a:lstStyle/>
        <a:p>
          <a:endParaRPr lang="uk-UA"/>
        </a:p>
      </dgm:t>
    </dgm:pt>
    <dgm:pt modelId="{6E67CDFF-0E63-445A-A672-928E5A953F89}" type="pres">
      <dgm:prSet presAssocID="{51299A4A-3DA0-4964-B755-C8A6A0C67339}" presName="dstNode" presStyleLbl="node1" presStyleIdx="0" presStyleCnt="4"/>
      <dgm:spPr/>
      <dgm:t>
        <a:bodyPr/>
        <a:lstStyle/>
        <a:p>
          <a:endParaRPr lang="uk-UA"/>
        </a:p>
      </dgm:t>
    </dgm:pt>
    <dgm:pt modelId="{F847F651-C96D-418B-9444-81C1817443A1}" type="pres">
      <dgm:prSet presAssocID="{29F54AFE-F2D4-47FD-A5FB-050E8A8DDDCA}" presName="text_1" presStyleLbl="node1" presStyleIdx="0" presStyleCnt="4" custScaleY="1315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8831D8-FC15-4DA6-8FA0-847FA3E60F5C}" type="pres">
      <dgm:prSet presAssocID="{29F54AFE-F2D4-47FD-A5FB-050E8A8DDDCA}" presName="accent_1" presStyleCnt="0"/>
      <dgm:spPr/>
      <dgm:t>
        <a:bodyPr/>
        <a:lstStyle/>
        <a:p>
          <a:endParaRPr lang="uk-UA"/>
        </a:p>
      </dgm:t>
    </dgm:pt>
    <dgm:pt modelId="{67E91D44-F562-4505-B21D-362A5F4E9676}" type="pres">
      <dgm:prSet presAssocID="{29F54AFE-F2D4-47FD-A5FB-050E8A8DDDCA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62E55346-CBA1-42B7-8C97-0638A34EFFD3}" type="pres">
      <dgm:prSet presAssocID="{519D520C-0A54-41FE-858F-9C9D026BB57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27AF88-4AD9-462C-ABB4-BBBEFA7CCCBA}" type="pres">
      <dgm:prSet presAssocID="{519D520C-0A54-41FE-858F-9C9D026BB57C}" presName="accent_2" presStyleCnt="0"/>
      <dgm:spPr/>
      <dgm:t>
        <a:bodyPr/>
        <a:lstStyle/>
        <a:p>
          <a:endParaRPr lang="uk-UA"/>
        </a:p>
      </dgm:t>
    </dgm:pt>
    <dgm:pt modelId="{B1AD245F-1F60-4625-A522-94DB7001467D}" type="pres">
      <dgm:prSet presAssocID="{519D520C-0A54-41FE-858F-9C9D026BB57C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C90589BE-88B9-4ACD-A48C-9B221345758A}" type="pres">
      <dgm:prSet presAssocID="{68852E06-B78D-4D91-B099-5ECD55C1F19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79EC05-FEEC-47A8-87AB-0228B9738F25}" type="pres">
      <dgm:prSet presAssocID="{68852E06-B78D-4D91-B099-5ECD55C1F19D}" presName="accent_3" presStyleCnt="0"/>
      <dgm:spPr/>
      <dgm:t>
        <a:bodyPr/>
        <a:lstStyle/>
        <a:p>
          <a:endParaRPr lang="uk-UA"/>
        </a:p>
      </dgm:t>
    </dgm:pt>
    <dgm:pt modelId="{EEB6CB65-89E5-49C3-B0F4-8C0749D82E3D}" type="pres">
      <dgm:prSet presAssocID="{68852E06-B78D-4D91-B099-5ECD55C1F19D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DFF3C43F-0239-4E78-AC51-B6DD5FC90113}" type="pres">
      <dgm:prSet presAssocID="{FA6AAA28-ABF7-438E-8D70-48CA7101FA27}" presName="text_4" presStyleLbl="node1" presStyleIdx="3" presStyleCnt="4" custScaleY="1250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616AC2-37B3-47CC-8F6D-926B4A7CF6B7}" type="pres">
      <dgm:prSet presAssocID="{FA6AAA28-ABF7-438E-8D70-48CA7101FA27}" presName="accent_4" presStyleCnt="0"/>
      <dgm:spPr/>
      <dgm:t>
        <a:bodyPr/>
        <a:lstStyle/>
        <a:p>
          <a:endParaRPr lang="uk-UA"/>
        </a:p>
      </dgm:t>
    </dgm:pt>
    <dgm:pt modelId="{F8FD482C-879A-4D3E-AA0D-CCE39EC2FEEF}" type="pres">
      <dgm:prSet presAssocID="{FA6AAA28-ABF7-438E-8D70-48CA7101FA27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35625C5A-DCB9-4AA4-A8BD-0C8A8B318634}" type="presOf" srcId="{68852E06-B78D-4D91-B099-5ECD55C1F19D}" destId="{C90589BE-88B9-4ACD-A48C-9B221345758A}" srcOrd="0" destOrd="0" presId="urn:microsoft.com/office/officeart/2008/layout/VerticalCurvedList"/>
    <dgm:cxn modelId="{DA45A6D6-FFDD-4DEB-BF59-F2F8B55F294B}" srcId="{51299A4A-3DA0-4964-B755-C8A6A0C67339}" destId="{29F54AFE-F2D4-47FD-A5FB-050E8A8DDDCA}" srcOrd="0" destOrd="0" parTransId="{68335639-13A5-4A2D-8542-76FB91CBF1C2}" sibTransId="{5772DDE9-F64A-4D3A-8F4A-0610B8B1A8B4}"/>
    <dgm:cxn modelId="{BF38D03B-9D39-4EE7-8D7B-6A75B4EFE207}" type="presOf" srcId="{FA6AAA28-ABF7-438E-8D70-48CA7101FA27}" destId="{DFF3C43F-0239-4E78-AC51-B6DD5FC90113}" srcOrd="0" destOrd="0" presId="urn:microsoft.com/office/officeart/2008/layout/VerticalCurvedList"/>
    <dgm:cxn modelId="{F85E926E-D311-4555-A610-4802277FAA1D}" srcId="{51299A4A-3DA0-4964-B755-C8A6A0C67339}" destId="{519D520C-0A54-41FE-858F-9C9D026BB57C}" srcOrd="1" destOrd="0" parTransId="{C8AE0D8C-2893-4821-AFF5-A428570C6251}" sibTransId="{5566B982-9987-4795-B12D-18E3599EA722}"/>
    <dgm:cxn modelId="{1BD017B3-76BB-4A33-B5A3-F4F753F60AFB}" type="presOf" srcId="{51299A4A-3DA0-4964-B755-C8A6A0C67339}" destId="{02D458B3-AAD8-498E-B62E-E1AC781821B9}" srcOrd="0" destOrd="0" presId="urn:microsoft.com/office/officeart/2008/layout/VerticalCurvedList"/>
    <dgm:cxn modelId="{FBC09489-BBD8-478E-BB10-708042F5DBBB}" srcId="{51299A4A-3DA0-4964-B755-C8A6A0C67339}" destId="{68852E06-B78D-4D91-B099-5ECD55C1F19D}" srcOrd="2" destOrd="0" parTransId="{DAA668FC-2C0E-4AE5-96EE-5CA3B8A26B0F}" sibTransId="{11BCC057-6687-4EDA-9F11-8E26E07DB03C}"/>
    <dgm:cxn modelId="{E85FD21B-F233-424E-B25B-AE42FD8B7940}" type="presOf" srcId="{519D520C-0A54-41FE-858F-9C9D026BB57C}" destId="{62E55346-CBA1-42B7-8C97-0638A34EFFD3}" srcOrd="0" destOrd="0" presId="urn:microsoft.com/office/officeart/2008/layout/VerticalCurvedList"/>
    <dgm:cxn modelId="{D0AE7BAA-4E21-489E-9EF2-EE5E61E948B3}" srcId="{51299A4A-3DA0-4964-B755-C8A6A0C67339}" destId="{FA6AAA28-ABF7-438E-8D70-48CA7101FA27}" srcOrd="3" destOrd="0" parTransId="{008B57B5-A7B9-4E2F-A458-C5886CC6FC46}" sibTransId="{50AA706C-1C1F-4AEF-A6D3-D9B73053574C}"/>
    <dgm:cxn modelId="{57E00F50-E301-44D6-9D87-016F1199F6F2}" type="presOf" srcId="{29F54AFE-F2D4-47FD-A5FB-050E8A8DDDCA}" destId="{F847F651-C96D-418B-9444-81C1817443A1}" srcOrd="0" destOrd="0" presId="urn:microsoft.com/office/officeart/2008/layout/VerticalCurvedList"/>
    <dgm:cxn modelId="{5128326B-781F-4567-BF4B-934172DE944D}" type="presOf" srcId="{5772DDE9-F64A-4D3A-8F4A-0610B8B1A8B4}" destId="{E3BBE777-96B2-482B-9802-210D6599F542}" srcOrd="0" destOrd="0" presId="urn:microsoft.com/office/officeart/2008/layout/VerticalCurvedList"/>
    <dgm:cxn modelId="{EFB06880-C5B5-4216-A286-1A42E908F42E}" type="presParOf" srcId="{02D458B3-AAD8-498E-B62E-E1AC781821B9}" destId="{8CC7210C-7AB3-4115-853A-A4F4946087C7}" srcOrd="0" destOrd="0" presId="urn:microsoft.com/office/officeart/2008/layout/VerticalCurvedList"/>
    <dgm:cxn modelId="{86075EB0-E6E6-4335-A6DA-06F98EB7AADE}" type="presParOf" srcId="{8CC7210C-7AB3-4115-853A-A4F4946087C7}" destId="{FD7C4324-3C69-4139-BC48-64933D330F40}" srcOrd="0" destOrd="0" presId="urn:microsoft.com/office/officeart/2008/layout/VerticalCurvedList"/>
    <dgm:cxn modelId="{711F0291-F7C6-4D92-B7C9-8AA44F2F3032}" type="presParOf" srcId="{FD7C4324-3C69-4139-BC48-64933D330F40}" destId="{A9E585FB-C0C7-4595-B284-5B5B3D1C6721}" srcOrd="0" destOrd="0" presId="urn:microsoft.com/office/officeart/2008/layout/VerticalCurvedList"/>
    <dgm:cxn modelId="{9989AA2B-153B-498B-A5FA-58FAA290982F}" type="presParOf" srcId="{FD7C4324-3C69-4139-BC48-64933D330F40}" destId="{E3BBE777-96B2-482B-9802-210D6599F542}" srcOrd="1" destOrd="0" presId="urn:microsoft.com/office/officeart/2008/layout/VerticalCurvedList"/>
    <dgm:cxn modelId="{FE359035-712F-44DB-9170-643E75458000}" type="presParOf" srcId="{FD7C4324-3C69-4139-BC48-64933D330F40}" destId="{45DB2CAD-0888-41EF-BA52-6D2F71B25974}" srcOrd="2" destOrd="0" presId="urn:microsoft.com/office/officeart/2008/layout/VerticalCurvedList"/>
    <dgm:cxn modelId="{1F956F41-061F-4C12-AB6B-F98DDDBFE5DB}" type="presParOf" srcId="{FD7C4324-3C69-4139-BC48-64933D330F40}" destId="{6E67CDFF-0E63-445A-A672-928E5A953F89}" srcOrd="3" destOrd="0" presId="urn:microsoft.com/office/officeart/2008/layout/VerticalCurvedList"/>
    <dgm:cxn modelId="{46C0D4C0-0F4F-45CF-B344-6393E2AF1939}" type="presParOf" srcId="{8CC7210C-7AB3-4115-853A-A4F4946087C7}" destId="{F847F651-C96D-418B-9444-81C1817443A1}" srcOrd="1" destOrd="0" presId="urn:microsoft.com/office/officeart/2008/layout/VerticalCurvedList"/>
    <dgm:cxn modelId="{683205AC-7DF7-4DC0-8568-6B288FBF74FA}" type="presParOf" srcId="{8CC7210C-7AB3-4115-853A-A4F4946087C7}" destId="{F78831D8-FC15-4DA6-8FA0-847FA3E60F5C}" srcOrd="2" destOrd="0" presId="urn:microsoft.com/office/officeart/2008/layout/VerticalCurvedList"/>
    <dgm:cxn modelId="{C4EC9174-CA85-48AF-9476-F1986FEA860C}" type="presParOf" srcId="{F78831D8-FC15-4DA6-8FA0-847FA3E60F5C}" destId="{67E91D44-F562-4505-B21D-362A5F4E9676}" srcOrd="0" destOrd="0" presId="urn:microsoft.com/office/officeart/2008/layout/VerticalCurvedList"/>
    <dgm:cxn modelId="{74D23075-5C24-4E2E-B478-02A1DF23833A}" type="presParOf" srcId="{8CC7210C-7AB3-4115-853A-A4F4946087C7}" destId="{62E55346-CBA1-42B7-8C97-0638A34EFFD3}" srcOrd="3" destOrd="0" presId="urn:microsoft.com/office/officeart/2008/layout/VerticalCurvedList"/>
    <dgm:cxn modelId="{1353D67B-ADE3-4787-89B0-796ECA370CA8}" type="presParOf" srcId="{8CC7210C-7AB3-4115-853A-A4F4946087C7}" destId="{7927AF88-4AD9-462C-ABB4-BBBEFA7CCCBA}" srcOrd="4" destOrd="0" presId="urn:microsoft.com/office/officeart/2008/layout/VerticalCurvedList"/>
    <dgm:cxn modelId="{C7160277-C6DD-47B3-BBB2-3EBA8CCE6470}" type="presParOf" srcId="{7927AF88-4AD9-462C-ABB4-BBBEFA7CCCBA}" destId="{B1AD245F-1F60-4625-A522-94DB7001467D}" srcOrd="0" destOrd="0" presId="urn:microsoft.com/office/officeart/2008/layout/VerticalCurvedList"/>
    <dgm:cxn modelId="{4C0AA9CF-809D-437B-AAFB-B63904DB81CC}" type="presParOf" srcId="{8CC7210C-7AB3-4115-853A-A4F4946087C7}" destId="{C90589BE-88B9-4ACD-A48C-9B221345758A}" srcOrd="5" destOrd="0" presId="urn:microsoft.com/office/officeart/2008/layout/VerticalCurvedList"/>
    <dgm:cxn modelId="{401EAE50-9711-4087-94F9-FA79EE69153F}" type="presParOf" srcId="{8CC7210C-7AB3-4115-853A-A4F4946087C7}" destId="{6979EC05-FEEC-47A8-87AB-0228B9738F25}" srcOrd="6" destOrd="0" presId="urn:microsoft.com/office/officeart/2008/layout/VerticalCurvedList"/>
    <dgm:cxn modelId="{700C4AAA-9D3C-49B4-A443-EC733462598F}" type="presParOf" srcId="{6979EC05-FEEC-47A8-87AB-0228B9738F25}" destId="{EEB6CB65-89E5-49C3-B0F4-8C0749D82E3D}" srcOrd="0" destOrd="0" presId="urn:microsoft.com/office/officeart/2008/layout/VerticalCurvedList"/>
    <dgm:cxn modelId="{776A89BA-8A53-4D58-BCC1-64F8E10F31DE}" type="presParOf" srcId="{8CC7210C-7AB3-4115-853A-A4F4946087C7}" destId="{DFF3C43F-0239-4E78-AC51-B6DD5FC90113}" srcOrd="7" destOrd="0" presId="urn:microsoft.com/office/officeart/2008/layout/VerticalCurvedList"/>
    <dgm:cxn modelId="{019CEFF7-E5DB-4466-9CA6-4D33C188A6BA}" type="presParOf" srcId="{8CC7210C-7AB3-4115-853A-A4F4946087C7}" destId="{FC616AC2-37B3-47CC-8F6D-926B4A7CF6B7}" srcOrd="8" destOrd="0" presId="urn:microsoft.com/office/officeart/2008/layout/VerticalCurvedList"/>
    <dgm:cxn modelId="{2654A3DC-7246-4A4C-98AF-322D0E649958}" type="presParOf" srcId="{FC616AC2-37B3-47CC-8F6D-926B4A7CF6B7}" destId="{F8FD482C-879A-4D3E-AA0D-CCE39EC2FE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627B4-5CCA-4D62-8F9B-307205C4F37D}">
      <dsp:nvSpPr>
        <dsp:cNvPr id="0" name=""/>
        <dsp:cNvSpPr/>
      </dsp:nvSpPr>
      <dsp:spPr>
        <a:xfrm>
          <a:off x="0" y="0"/>
          <a:ext cx="8424936" cy="22968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Свідомий вибір </a:t>
          </a:r>
          <a:r>
            <a:rPr lang="uk-UA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майбутньої професії, </a:t>
          </a:r>
          <a:r>
            <a:rPr lang="uk-UA" sz="37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ru-RU" altLang="uk-UA" sz="37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панування</a:t>
          </a:r>
          <a:r>
            <a:rPr lang="ru-RU" altLang="uk-UA" sz="37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sz="3700" kern="1200" dirty="0" err="1" smtClean="0">
              <a:latin typeface="Times New Roman" pitchFamily="18" charset="0"/>
              <a:cs typeface="Times New Roman" pitchFamily="18" charset="0"/>
            </a:rPr>
            <a:t>навчальним</a:t>
          </a:r>
          <a:r>
            <a:rPr lang="ru-RU" altLang="uk-UA" sz="3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sz="3700" kern="1200" dirty="0" err="1" smtClean="0">
              <a:latin typeface="Times New Roman" pitchFamily="18" charset="0"/>
              <a:cs typeface="Times New Roman" pitchFamily="18" charset="0"/>
            </a:rPr>
            <a:t>матеріалом</a:t>
          </a:r>
          <a:r>
            <a:rPr lang="ru-RU" altLang="uk-UA" sz="3700" kern="1200" dirty="0" smtClean="0">
              <a:latin typeface="Times New Roman" pitchFamily="18" charset="0"/>
              <a:cs typeface="Times New Roman" pitchFamily="18" charset="0"/>
            </a:rPr>
            <a:t> з предмету ЗНО</a:t>
          </a:r>
          <a:r>
            <a:rPr lang="uk-UA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3700" kern="1200" dirty="0"/>
        </a:p>
      </dsp:txBody>
      <dsp:txXfrm>
        <a:off x="1914670" y="0"/>
        <a:ext cx="6510265" cy="2296837"/>
      </dsp:txXfrm>
    </dsp:sp>
    <dsp:sp modelId="{9A0DCD24-8C74-4D05-A6CE-796B325D9371}">
      <dsp:nvSpPr>
        <dsp:cNvPr id="0" name=""/>
        <dsp:cNvSpPr/>
      </dsp:nvSpPr>
      <dsp:spPr>
        <a:xfrm>
          <a:off x="188098" y="637197"/>
          <a:ext cx="1570037" cy="11622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80F2CF-7C6B-47D5-B601-ED6038FA96BF}">
      <dsp:nvSpPr>
        <dsp:cNvPr id="0" name=""/>
        <dsp:cNvSpPr/>
      </dsp:nvSpPr>
      <dsp:spPr>
        <a:xfrm>
          <a:off x="0" y="2526520"/>
          <a:ext cx="8424936" cy="22968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Психологічна</a:t>
          </a:r>
          <a:r>
            <a:rPr lang="uk-UA" sz="37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підготовка. </a:t>
          </a:r>
          <a:r>
            <a:rPr lang="uk-UA" altLang="uk-UA" sz="3700" kern="1200" dirty="0" smtClean="0">
              <a:latin typeface="Times New Roman" pitchFamily="18" charset="0"/>
              <a:cs typeface="Times New Roman" pitchFamily="18" charset="0"/>
            </a:rPr>
            <a:t>Налаштування на </a:t>
          </a:r>
          <a:r>
            <a:rPr lang="uk-UA" altLang="uk-UA" sz="37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позитив,</a:t>
          </a:r>
          <a:r>
            <a:rPr lang="uk-UA" altLang="uk-UA" sz="37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37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впевненість</a:t>
          </a:r>
          <a:r>
            <a:rPr lang="uk-UA" sz="37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собі</a:t>
          </a:r>
          <a:endParaRPr lang="uk-UA" sz="3700" kern="1200" dirty="0"/>
        </a:p>
      </dsp:txBody>
      <dsp:txXfrm>
        <a:off x="1914670" y="2526520"/>
        <a:ext cx="6510265" cy="2296837"/>
      </dsp:txXfrm>
    </dsp:sp>
    <dsp:sp modelId="{E17951DD-B6C0-43DE-9B13-9A9C2F6A620F}">
      <dsp:nvSpPr>
        <dsp:cNvPr id="0" name=""/>
        <dsp:cNvSpPr/>
      </dsp:nvSpPr>
      <dsp:spPr>
        <a:xfrm>
          <a:off x="229683" y="3071514"/>
          <a:ext cx="1684987" cy="12068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6A2B0-1FD7-49C7-9AD6-21CCF7A86D8A}">
      <dsp:nvSpPr>
        <dsp:cNvPr id="0" name=""/>
        <dsp:cNvSpPr/>
      </dsp:nvSpPr>
      <dsp:spPr>
        <a:xfrm rot="5400000">
          <a:off x="3877076" y="-2573467"/>
          <a:ext cx="1120398" cy="65334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Українську мову і літературу  - </a:t>
          </a:r>
          <a:r>
            <a:rPr lang="uk-UA" sz="2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обов’язково</a:t>
          </a:r>
          <a:endParaRPr lang="uk-UA" sz="2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70532" y="187770"/>
        <a:ext cx="6478794" cy="1011012"/>
      </dsp:txXfrm>
    </dsp:sp>
    <dsp:sp modelId="{5A122B00-020F-4944-94DB-60714326C035}">
      <dsp:nvSpPr>
        <dsp:cNvPr id="0" name=""/>
        <dsp:cNvSpPr/>
      </dsp:nvSpPr>
      <dsp:spPr>
        <a:xfrm>
          <a:off x="357" y="146"/>
          <a:ext cx="1170175" cy="1386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uk-UA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80" y="57269"/>
        <a:ext cx="1055929" cy="1272013"/>
      </dsp:txXfrm>
    </dsp:sp>
    <dsp:sp modelId="{47F96869-AF65-463C-BD8D-5844ABC65E3E}">
      <dsp:nvSpPr>
        <dsp:cNvPr id="0" name=""/>
        <dsp:cNvSpPr/>
      </dsp:nvSpPr>
      <dsp:spPr>
        <a:xfrm rot="5400000">
          <a:off x="3949700" y="-1178293"/>
          <a:ext cx="975629" cy="65339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Математику </a:t>
          </a:r>
          <a:r>
            <a:rPr lang="uk-UA" sz="2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історію України</a:t>
          </a:r>
          <a:endParaRPr lang="uk-UA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70532" y="1648501"/>
        <a:ext cx="6486339" cy="880377"/>
      </dsp:txXfrm>
    </dsp:sp>
    <dsp:sp modelId="{B5051F40-BD8F-4261-AC62-AF9DFD273750}">
      <dsp:nvSpPr>
        <dsp:cNvPr id="0" name=""/>
        <dsp:cNvSpPr/>
      </dsp:nvSpPr>
      <dsp:spPr>
        <a:xfrm>
          <a:off x="357" y="1500678"/>
          <a:ext cx="1170175" cy="117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uk-UA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80" y="1557801"/>
        <a:ext cx="1055929" cy="1061775"/>
      </dsp:txXfrm>
    </dsp:sp>
    <dsp:sp modelId="{D2C576DB-9DA8-49FD-9B02-4AD57FF63731}">
      <dsp:nvSpPr>
        <dsp:cNvPr id="0" name=""/>
        <dsp:cNvSpPr/>
      </dsp:nvSpPr>
      <dsp:spPr>
        <a:xfrm rot="5400000">
          <a:off x="3386523" y="666993"/>
          <a:ext cx="2101421" cy="65334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один із переліку 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інших предметів ЗНО-2017 (фізику, хімію, біологію, математику, історію України, географію, англійську мову, французьку мову, німецьку мову, іспанську мову, російську мову)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70532" y="2985568"/>
        <a:ext cx="6430821" cy="1896255"/>
      </dsp:txXfrm>
    </dsp:sp>
    <dsp:sp modelId="{4C7D4F59-0F10-451A-9357-95E28759E2F8}">
      <dsp:nvSpPr>
        <dsp:cNvPr id="0" name=""/>
        <dsp:cNvSpPr/>
      </dsp:nvSpPr>
      <dsp:spPr>
        <a:xfrm>
          <a:off x="357" y="2790972"/>
          <a:ext cx="1170175" cy="2285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uk-UA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80" y="2848095"/>
        <a:ext cx="1055929" cy="21711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A190C-C5D7-4BD9-9D13-68CE2AB44897}">
      <dsp:nvSpPr>
        <dsp:cNvPr id="0" name=""/>
        <dsp:cNvSpPr/>
      </dsp:nvSpPr>
      <dsp:spPr>
        <a:xfrm>
          <a:off x="0" y="0"/>
          <a:ext cx="7560840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Кожен зареєстрований учасник ЗНО має право скласти тести</a:t>
          </a:r>
          <a:endParaRPr lang="uk-UA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560840" cy="1641782"/>
      </dsp:txXfrm>
    </dsp:sp>
    <dsp:sp modelId="{A4E09134-F094-4886-B0B3-8DEAD3BF3601}">
      <dsp:nvSpPr>
        <dsp:cNvPr id="0" name=""/>
        <dsp:cNvSpPr/>
      </dsp:nvSpPr>
      <dsp:spPr>
        <a:xfrm>
          <a:off x="261484" y="1641782"/>
          <a:ext cx="7037871" cy="3557195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більш як із </a:t>
          </a:r>
          <a:r>
            <a:rPr lang="uk-UA" sz="36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чотирьох навчальних предметів</a:t>
          </a: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</a:t>
          </a:r>
          <a:r>
            <a:rPr lang="uk-UA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із переліку, наведеному для ЗНО-2017</a:t>
          </a:r>
          <a:endParaRPr lang="uk-U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71" y="1745969"/>
        <a:ext cx="6829497" cy="334882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F5E5F-22F8-4CC6-9ECA-CB3CC4BDCA26}">
      <dsp:nvSpPr>
        <dsp:cNvPr id="0" name=""/>
        <dsp:cNvSpPr/>
      </dsp:nvSpPr>
      <dsp:spPr>
        <a:xfrm>
          <a:off x="0" y="0"/>
          <a:ext cx="8280920" cy="27925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ОТРИМАННЯ ВІД ОРЦОЯО СЕРТИФІКАТА (рекомендований лист).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РОЗДРУКУВАННЯ 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ІНФОРМАЦІЙНОЇ СТОРІНКИ УЧАСНИКА ЗНО-2017 ЗАПРОШЕННЯ- ПЕРЕПУСТКИ (самостійно) 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2498" y="0"/>
        <a:ext cx="6308421" cy="2792554"/>
      </dsp:txXfrm>
    </dsp:sp>
    <dsp:sp modelId="{4EC80473-4BB9-4885-8852-2F4C606BA3D1}">
      <dsp:nvSpPr>
        <dsp:cNvPr id="0" name=""/>
        <dsp:cNvSpPr/>
      </dsp:nvSpPr>
      <dsp:spPr>
        <a:xfrm>
          <a:off x="124255" y="766582"/>
          <a:ext cx="1739175" cy="13234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617475-F1DA-4062-A2D5-39A349A548FB}">
      <dsp:nvSpPr>
        <dsp:cNvPr id="0" name=""/>
        <dsp:cNvSpPr/>
      </dsp:nvSpPr>
      <dsp:spPr>
        <a:xfrm>
          <a:off x="0" y="3108869"/>
          <a:ext cx="8280920" cy="21814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ВИЗНАЧЕННЯ МАРШРУТУ ДОЇЗДУ ДО ПУНКТУ 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ЗНО-2017, ЗАЗНАЧЕНОГО У ЗАПРОШЕННІ-ПЕРЕПУСТЦІ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2498" y="3108869"/>
        <a:ext cx="6308421" cy="2181465"/>
      </dsp:txXfrm>
    </dsp:sp>
    <dsp:sp modelId="{B8A912E9-3A20-4560-A4A4-C559CADFDA13}">
      <dsp:nvSpPr>
        <dsp:cNvPr id="0" name=""/>
        <dsp:cNvSpPr/>
      </dsp:nvSpPr>
      <dsp:spPr>
        <a:xfrm>
          <a:off x="124255" y="3380738"/>
          <a:ext cx="1739175" cy="16095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51691-3326-4C1B-A81F-712EC1E92D25}">
      <dsp:nvSpPr>
        <dsp:cNvPr id="0" name=""/>
        <dsp:cNvSpPr/>
      </dsp:nvSpPr>
      <dsp:spPr>
        <a:xfrm>
          <a:off x="0" y="0"/>
          <a:ext cx="8316924" cy="44557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ДОКУМЕНТИ: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ДОКУМЕНТ, ЯКИЙ ЗАЗНАЧЕНИЙ У СЕРТИФІКАТІ (ПАСПОРТ, СВІДОЦТВО ПРО НАРОДЖЕННЯ ТОЩО),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СЕРТИФІКАТ 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uk-UA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оригінали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ЗАПРОШЕННЯ-ПЕРЕПУСТКА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uk-UA" sz="2400" b="1" i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роздруковане самостійно з інформаційної сторінки на сайті УЦОЯО</a:t>
          </a:r>
          <a:r>
            <a:rPr lang="uk-UA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9834" y="0"/>
        <a:ext cx="6207089" cy="4455745"/>
      </dsp:txXfrm>
    </dsp:sp>
    <dsp:sp modelId="{8B70473D-AB02-4A38-B0C9-BA039F8DC169}">
      <dsp:nvSpPr>
        <dsp:cNvPr id="0" name=""/>
        <dsp:cNvSpPr/>
      </dsp:nvSpPr>
      <dsp:spPr>
        <a:xfrm>
          <a:off x="181821" y="1483177"/>
          <a:ext cx="1739002" cy="14933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1F820-0303-491F-9F1C-6F7DA5FA921A}">
      <dsp:nvSpPr>
        <dsp:cNvPr id="0" name=""/>
        <dsp:cNvSpPr/>
      </dsp:nvSpPr>
      <dsp:spPr>
        <a:xfrm>
          <a:off x="0" y="0"/>
          <a:ext cx="8424936" cy="2397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3500" kern="1200" dirty="0" smtClean="0">
              <a:latin typeface="Times New Roman" pitchFamily="18" charset="0"/>
              <a:cs typeface="Times New Roman" pitchFamily="18" charset="0"/>
            </a:rPr>
            <a:t>Вільне </a:t>
          </a:r>
          <a:r>
            <a:rPr lang="uk-UA" altLang="uk-UA" sz="35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в</a:t>
          </a:r>
          <a:r>
            <a:rPr lang="ru-RU" altLang="uk-UA" sz="35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олодіння</a:t>
          </a:r>
          <a:r>
            <a:rPr lang="ru-RU" altLang="uk-UA" sz="35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sz="35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технологіями</a:t>
          </a:r>
          <a:r>
            <a:rPr lang="ru-RU" altLang="uk-UA" sz="35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sz="3500" kern="1200" dirty="0" err="1" smtClean="0"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altLang="uk-UA" sz="3500" kern="1200" dirty="0" smtClean="0">
              <a:latin typeface="Times New Roman" pitchFamily="18" charset="0"/>
              <a:cs typeface="Times New Roman" pitchFamily="18" charset="0"/>
            </a:rPr>
            <a:t> з </a:t>
          </a:r>
          <a:r>
            <a:rPr lang="ru-RU" altLang="uk-UA" sz="3500" kern="1200" dirty="0" err="1" smtClean="0">
              <a:latin typeface="Times New Roman" pitchFamily="18" charset="0"/>
              <a:cs typeface="Times New Roman" pitchFamily="18" charset="0"/>
            </a:rPr>
            <a:t>тестовими</a:t>
          </a:r>
          <a:r>
            <a:rPr lang="ru-RU" altLang="uk-UA" sz="3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uk-UA" sz="3500" kern="1200" dirty="0" err="1" smtClean="0">
              <a:latin typeface="Times New Roman" pitchFamily="18" charset="0"/>
              <a:cs typeface="Times New Roman" pitchFamily="18" charset="0"/>
            </a:rPr>
            <a:t>зошитами</a:t>
          </a:r>
          <a:r>
            <a:rPr lang="ru-RU" altLang="uk-UA" sz="3500" kern="1200" dirty="0" smtClean="0">
              <a:latin typeface="Times New Roman" pitchFamily="18" charset="0"/>
              <a:cs typeface="Times New Roman" pitchFamily="18" charset="0"/>
            </a:rPr>
            <a:t> і бланками </a:t>
          </a:r>
          <a:r>
            <a:rPr lang="ru-RU" altLang="uk-UA" sz="3500" kern="1200" dirty="0" err="1" smtClean="0">
              <a:latin typeface="Times New Roman" pitchFamily="18" charset="0"/>
              <a:cs typeface="Times New Roman" pitchFamily="18" charset="0"/>
            </a:rPr>
            <a:t>відповідей</a:t>
          </a:r>
          <a:r>
            <a:rPr lang="ru-RU" altLang="uk-UA" sz="35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altLang="uk-UA" sz="3500" kern="1200" dirty="0" err="1" smtClean="0">
              <a:latin typeface="Times New Roman" pitchFamily="18" charset="0"/>
              <a:cs typeface="Times New Roman" pitchFamily="18" charset="0"/>
            </a:rPr>
            <a:t>Досвід</a:t>
          </a:r>
          <a:r>
            <a:rPr lang="ru-RU" altLang="uk-UA" sz="3500" kern="1200" dirty="0" smtClean="0">
              <a:latin typeface="Times New Roman" pitchFamily="18" charset="0"/>
              <a:cs typeface="Times New Roman" pitchFamily="18" charset="0"/>
            </a:rPr>
            <a:t> у</a:t>
          </a:r>
          <a:r>
            <a:rPr lang="uk-UA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часті у </a:t>
          </a:r>
          <a:r>
            <a:rPr lang="uk-UA" sz="35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пробному ЗНО</a:t>
          </a:r>
          <a:endParaRPr lang="uk-UA" sz="3500" kern="1200" dirty="0">
            <a:solidFill>
              <a:srgbClr val="0070C0"/>
            </a:solidFill>
          </a:endParaRPr>
        </a:p>
      </dsp:txBody>
      <dsp:txXfrm>
        <a:off x="1924749" y="0"/>
        <a:ext cx="6500186" cy="2397625"/>
      </dsp:txXfrm>
    </dsp:sp>
    <dsp:sp modelId="{8F1BCE1A-0A3C-46A5-9944-415A88E5A44F}">
      <dsp:nvSpPr>
        <dsp:cNvPr id="0" name=""/>
        <dsp:cNvSpPr/>
      </dsp:nvSpPr>
      <dsp:spPr>
        <a:xfrm>
          <a:off x="239762" y="342016"/>
          <a:ext cx="1684987" cy="17135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2CF2B6-0B40-4FA2-8B84-62B1A3715667}">
      <dsp:nvSpPr>
        <dsp:cNvPr id="0" name=""/>
        <dsp:cNvSpPr/>
      </dsp:nvSpPr>
      <dsp:spPr>
        <a:xfrm>
          <a:off x="0" y="2637388"/>
          <a:ext cx="8424936" cy="2397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35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Уміння розподіляти час </a:t>
          </a:r>
          <a:r>
            <a:rPr lang="uk-UA" altLang="uk-UA" sz="3500" kern="1200" dirty="0" smtClean="0">
              <a:latin typeface="Times New Roman" pitchFamily="18" charset="0"/>
              <a:cs typeface="Times New Roman" pitchFamily="18" charset="0"/>
            </a:rPr>
            <a:t>під час роботи над тестовими завданнями ЗНО </a:t>
          </a:r>
          <a:endParaRPr lang="uk-UA" sz="3500" kern="1200" dirty="0"/>
        </a:p>
      </dsp:txBody>
      <dsp:txXfrm>
        <a:off x="1924749" y="2637388"/>
        <a:ext cx="6500186" cy="2397625"/>
      </dsp:txXfrm>
    </dsp:sp>
    <dsp:sp modelId="{3D290112-AC3F-4DDD-B6BF-86C5F33275A4}">
      <dsp:nvSpPr>
        <dsp:cNvPr id="0" name=""/>
        <dsp:cNvSpPr/>
      </dsp:nvSpPr>
      <dsp:spPr>
        <a:xfrm>
          <a:off x="239762" y="3047277"/>
          <a:ext cx="1684987" cy="1577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0ABF0-CB2A-4D42-BA26-4F0C6E059B68}">
      <dsp:nvSpPr>
        <dsp:cNvPr id="0" name=""/>
        <dsp:cNvSpPr/>
      </dsp:nvSpPr>
      <dsp:spPr>
        <a:xfrm>
          <a:off x="0" y="0"/>
          <a:ext cx="8568952" cy="22968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ОБРАННЯ</a:t>
          </a:r>
          <a:r>
            <a:rPr lang="uk-UA" sz="3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МАЙБУТНЬОЇ СПЕЦІАЛЬНОСТІ І ВНЗ</a:t>
          </a:r>
          <a:endParaRPr lang="uk-UA" sz="3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3474" y="0"/>
        <a:ext cx="6625477" cy="2296837"/>
      </dsp:txXfrm>
    </dsp:sp>
    <dsp:sp modelId="{693C138B-125F-4EDF-836F-A11A56164F9C}">
      <dsp:nvSpPr>
        <dsp:cNvPr id="0" name=""/>
        <dsp:cNvSpPr/>
      </dsp:nvSpPr>
      <dsp:spPr>
        <a:xfrm>
          <a:off x="482844" y="666928"/>
          <a:ext cx="1207468" cy="9629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DF5E5F-22F8-4CC6-9ECA-CB3CC4BDCA26}">
      <dsp:nvSpPr>
        <dsp:cNvPr id="0" name=""/>
        <dsp:cNvSpPr/>
      </dsp:nvSpPr>
      <dsp:spPr>
        <a:xfrm>
          <a:off x="0" y="2526520"/>
          <a:ext cx="8568952" cy="22968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</a:t>
          </a:r>
          <a:r>
            <a:rPr lang="uk-UA" sz="3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3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 УМОВАМИ ПРИЙОМУ </a:t>
          </a:r>
          <a:r>
            <a:rPr lang="uk-UA" sz="3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ВНЗ УКРАЇНИ (сайт МОН України)</a:t>
          </a:r>
          <a:endParaRPr lang="uk-UA" sz="3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3474" y="2526520"/>
        <a:ext cx="6625477" cy="2296837"/>
      </dsp:txXfrm>
    </dsp:sp>
    <dsp:sp modelId="{4EC80473-4BB9-4885-8852-2F4C606BA3D1}">
      <dsp:nvSpPr>
        <dsp:cNvPr id="0" name=""/>
        <dsp:cNvSpPr/>
      </dsp:nvSpPr>
      <dsp:spPr>
        <a:xfrm>
          <a:off x="322673" y="3242500"/>
          <a:ext cx="1527809" cy="8648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17475-F1DA-4062-A2D5-39A349A548FB}">
      <dsp:nvSpPr>
        <dsp:cNvPr id="0" name=""/>
        <dsp:cNvSpPr/>
      </dsp:nvSpPr>
      <dsp:spPr>
        <a:xfrm>
          <a:off x="0" y="0"/>
          <a:ext cx="8280920" cy="22625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 З ПРАВИЛАМИ </a:t>
          </a:r>
          <a:r>
            <a:rPr lang="uk-UA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ПРИЙОМУ ДО ОБРАНОГО ВНЗ ТА ВИБІР ПРЕДМЕТІВ ДЛЯ ЗНО-2017 (Приймальна комісія, сайт ВНЗ)</a:t>
          </a:r>
          <a:endParaRPr lang="uk-UA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2439" y="0"/>
        <a:ext cx="6398480" cy="2262556"/>
      </dsp:txXfrm>
    </dsp:sp>
    <dsp:sp modelId="{B8A912E9-3A20-4560-A4A4-C559CADFDA13}">
      <dsp:nvSpPr>
        <dsp:cNvPr id="0" name=""/>
        <dsp:cNvSpPr/>
      </dsp:nvSpPr>
      <dsp:spPr>
        <a:xfrm>
          <a:off x="226255" y="483309"/>
          <a:ext cx="1656184" cy="12959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A51691-3326-4C1B-A81F-712EC1E92D25}">
      <dsp:nvSpPr>
        <dsp:cNvPr id="0" name=""/>
        <dsp:cNvSpPr/>
      </dsp:nvSpPr>
      <dsp:spPr>
        <a:xfrm>
          <a:off x="0" y="2488811"/>
          <a:ext cx="8280920" cy="22625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 З ПРОГРАМАМИ  </a:t>
          </a:r>
          <a:r>
            <a:rPr lang="uk-UA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 ЗАГАЛЬНИМИ ХАРАКТЕРИСТИКАМИ </a:t>
          </a:r>
          <a:r>
            <a:rPr lang="uk-UA" sz="27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СЕРТИФІКАЦІЙНИХ РОБІТ </a:t>
          </a:r>
          <a:r>
            <a:rPr lang="uk-UA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КРИТЕРІЯМИ ЇХНЬОГО ОЦІНЮВАННЯ (сайт УЦОЯО)</a:t>
          </a:r>
          <a:endParaRPr lang="uk-UA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2439" y="2488811"/>
        <a:ext cx="6398480" cy="2262556"/>
      </dsp:txXfrm>
    </dsp:sp>
    <dsp:sp modelId="{8B70473D-AB02-4A38-B0C9-BA039F8DC169}">
      <dsp:nvSpPr>
        <dsp:cNvPr id="0" name=""/>
        <dsp:cNvSpPr/>
      </dsp:nvSpPr>
      <dsp:spPr>
        <a:xfrm>
          <a:off x="226255" y="2715067"/>
          <a:ext cx="1656184" cy="18100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0ABF0-CB2A-4D42-BA26-4F0C6E059B68}">
      <dsp:nvSpPr>
        <dsp:cNvPr id="0" name=""/>
        <dsp:cNvSpPr/>
      </dsp:nvSpPr>
      <dsp:spPr>
        <a:xfrm>
          <a:off x="0" y="0"/>
          <a:ext cx="7848872" cy="21939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ВИБІР ФОРМ ПІДГОТОВКИ </a:t>
          </a:r>
          <a:r>
            <a:rPr lang="uk-UA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ЗНО-2017: ІНДИВІДУАЛЬНА, ПІДГОТОВЧІ КУРСИ тощо</a:t>
          </a:r>
          <a:endParaRPr lang="uk-U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9173" y="0"/>
        <a:ext cx="6059698" cy="2193993"/>
      </dsp:txXfrm>
    </dsp:sp>
    <dsp:sp modelId="{693C138B-125F-4EDF-836F-A11A56164F9C}">
      <dsp:nvSpPr>
        <dsp:cNvPr id="0" name=""/>
        <dsp:cNvSpPr/>
      </dsp:nvSpPr>
      <dsp:spPr>
        <a:xfrm>
          <a:off x="214988" y="468663"/>
          <a:ext cx="1569774" cy="124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DF5E5F-22F8-4CC6-9ECA-CB3CC4BDCA26}">
      <dsp:nvSpPr>
        <dsp:cNvPr id="0" name=""/>
        <dsp:cNvSpPr/>
      </dsp:nvSpPr>
      <dsp:spPr>
        <a:xfrm>
          <a:off x="0" y="2413393"/>
          <a:ext cx="7848872" cy="21939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ПІДБІР</a:t>
          </a:r>
          <a:r>
            <a:rPr lang="uk-UA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НАВЧАЛЬНОЇ ЛІТЕРАТУРИ, ЗРАЗКІВ ТЕСТІВ (ІНТЕРНЕТ)</a:t>
          </a:r>
          <a:endParaRPr lang="uk-U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9173" y="2413393"/>
        <a:ext cx="6059698" cy="2193993"/>
      </dsp:txXfrm>
    </dsp:sp>
    <dsp:sp modelId="{4EC80473-4BB9-4885-8852-2F4C606BA3D1}">
      <dsp:nvSpPr>
        <dsp:cNvPr id="0" name=""/>
        <dsp:cNvSpPr/>
      </dsp:nvSpPr>
      <dsp:spPr>
        <a:xfrm>
          <a:off x="219399" y="2802818"/>
          <a:ext cx="1569774" cy="1415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17475-F1DA-4062-A2D5-39A349A548FB}">
      <dsp:nvSpPr>
        <dsp:cNvPr id="0" name=""/>
        <dsp:cNvSpPr/>
      </dsp:nvSpPr>
      <dsp:spPr>
        <a:xfrm>
          <a:off x="0" y="0"/>
          <a:ext cx="8280920" cy="22282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ЗНАЙОМСТВО З ПРОЦЕДУРОЮ </a:t>
          </a:r>
          <a:r>
            <a:rPr lang="uk-UA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ЗНО-2017 (зареєструватися для участі в Пробному ЗНО)</a:t>
          </a:r>
          <a:endParaRPr lang="uk-UA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9011" y="0"/>
        <a:ext cx="6401908" cy="2228274"/>
      </dsp:txXfrm>
    </dsp:sp>
    <dsp:sp modelId="{B8A912E9-3A20-4560-A4A4-C559CADFDA13}">
      <dsp:nvSpPr>
        <dsp:cNvPr id="0" name=""/>
        <dsp:cNvSpPr/>
      </dsp:nvSpPr>
      <dsp:spPr>
        <a:xfrm>
          <a:off x="222827" y="564894"/>
          <a:ext cx="1656184" cy="10984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A51691-3326-4C1B-A81F-712EC1E92D25}">
      <dsp:nvSpPr>
        <dsp:cNvPr id="0" name=""/>
        <dsp:cNvSpPr/>
      </dsp:nvSpPr>
      <dsp:spPr>
        <a:xfrm>
          <a:off x="0" y="2451102"/>
          <a:ext cx="8280920" cy="22282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ВИБІР ФОРМ І МЕТОДІВ КОНТРОЛЮ </a:t>
          </a:r>
          <a:r>
            <a:rPr lang="uk-UA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ЯКІСТЮ ПІДГОТОВКИ ДО ЗНО</a:t>
          </a:r>
          <a:endParaRPr lang="uk-UA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9011" y="2451102"/>
        <a:ext cx="6401908" cy="2228274"/>
      </dsp:txXfrm>
    </dsp:sp>
    <dsp:sp modelId="{8B70473D-AB02-4A38-B0C9-BA039F8DC169}">
      <dsp:nvSpPr>
        <dsp:cNvPr id="0" name=""/>
        <dsp:cNvSpPr/>
      </dsp:nvSpPr>
      <dsp:spPr>
        <a:xfrm>
          <a:off x="222827" y="2934147"/>
          <a:ext cx="1656184" cy="12621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0ABF0-CB2A-4D42-BA26-4F0C6E059B68}">
      <dsp:nvSpPr>
        <dsp:cNvPr id="0" name=""/>
        <dsp:cNvSpPr/>
      </dsp:nvSpPr>
      <dsp:spPr>
        <a:xfrm>
          <a:off x="0" y="0"/>
          <a:ext cx="7776864" cy="12241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РЕЄСТРАЦІЯ ДЛЯ УЧАСТІ 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ЗНО-2017  (сайт УЦОЯО, ЗНЗ; відправлення реєстраційних матеріалів до ОРЦОЯО)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77786" y="0"/>
        <a:ext cx="6099077" cy="1224136"/>
      </dsp:txXfrm>
    </dsp:sp>
    <dsp:sp modelId="{693C138B-125F-4EDF-836F-A11A56164F9C}">
      <dsp:nvSpPr>
        <dsp:cNvPr id="0" name=""/>
        <dsp:cNvSpPr/>
      </dsp:nvSpPr>
      <dsp:spPr>
        <a:xfrm>
          <a:off x="118043" y="155631"/>
          <a:ext cx="1555372" cy="9047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B6A2D-7B1F-4466-88A0-AF4AE4907CB1}">
      <dsp:nvSpPr>
        <dsp:cNvPr id="0" name=""/>
        <dsp:cNvSpPr/>
      </dsp:nvSpPr>
      <dsp:spPr>
        <a:xfrm>
          <a:off x="4409" y="1754"/>
          <a:ext cx="3560287" cy="718325"/>
        </a:xfrm>
        <a:prstGeom prst="rect">
          <a:avLst/>
        </a:prstGeom>
        <a:solidFill>
          <a:srgbClr val="EAEAEA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Реєстрація                                           з 6 лютого до 17 </a:t>
          </a:r>
          <a:r>
            <a:rPr lang="ru-RU" sz="2400" b="1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endParaRPr lang="uk-UA" sz="24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9" y="1754"/>
        <a:ext cx="3560287" cy="7183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BE777-96B2-482B-9802-210D6599F542}">
      <dsp:nvSpPr>
        <dsp:cNvPr id="0" name=""/>
        <dsp:cNvSpPr/>
      </dsp:nvSpPr>
      <dsp:spPr>
        <a:xfrm>
          <a:off x="-5862135" y="-897147"/>
          <a:ext cx="6978870" cy="69788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7F651-C96D-418B-9444-81C1817443A1}">
      <dsp:nvSpPr>
        <dsp:cNvPr id="0" name=""/>
        <dsp:cNvSpPr/>
      </dsp:nvSpPr>
      <dsp:spPr>
        <a:xfrm>
          <a:off x="584519" y="272873"/>
          <a:ext cx="7839539" cy="1049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Дані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використовуватися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формування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реєстраційної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картки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під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час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</a:t>
          </a:r>
          <a:endParaRPr lang="uk-UA" sz="2200" kern="1200" dirty="0"/>
        </a:p>
      </dsp:txBody>
      <dsp:txXfrm>
        <a:off x="584519" y="272873"/>
        <a:ext cx="7839539" cy="1049029"/>
      </dsp:txXfrm>
    </dsp:sp>
    <dsp:sp modelId="{67E91D44-F562-4505-B21D-362A5F4E9676}">
      <dsp:nvSpPr>
        <dsp:cNvPr id="0" name=""/>
        <dsp:cNvSpPr/>
      </dsp:nvSpPr>
      <dsp:spPr>
        <a:xfrm>
          <a:off x="86022" y="298890"/>
          <a:ext cx="996993" cy="9969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55346-CBA1-42B7-8C97-0638A34EFFD3}">
      <dsp:nvSpPr>
        <dsp:cNvPr id="0" name=""/>
        <dsp:cNvSpPr/>
      </dsp:nvSpPr>
      <dsp:spPr>
        <a:xfrm>
          <a:off x="1041798" y="1595190"/>
          <a:ext cx="7382260" cy="79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Відомості про навчальний заклад</a:t>
          </a:r>
          <a:endParaRPr lang="uk-UA" sz="2200" kern="1200" dirty="0"/>
        </a:p>
      </dsp:txBody>
      <dsp:txXfrm>
        <a:off x="1041798" y="1595190"/>
        <a:ext cx="7382260" cy="797595"/>
      </dsp:txXfrm>
    </dsp:sp>
    <dsp:sp modelId="{B1AD245F-1F60-4625-A522-94DB7001467D}">
      <dsp:nvSpPr>
        <dsp:cNvPr id="0" name=""/>
        <dsp:cNvSpPr/>
      </dsp:nvSpPr>
      <dsp:spPr>
        <a:xfrm>
          <a:off x="543301" y="1495490"/>
          <a:ext cx="996993" cy="9969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589BE-88B9-4ACD-A48C-9B221345758A}">
      <dsp:nvSpPr>
        <dsp:cNvPr id="0" name=""/>
        <dsp:cNvSpPr/>
      </dsp:nvSpPr>
      <dsp:spPr>
        <a:xfrm>
          <a:off x="1041798" y="2791790"/>
          <a:ext cx="7382260" cy="79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Адреса, за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якою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Вам буде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надсилатися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офіційна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кореспонденція</a:t>
          </a:r>
          <a:endParaRPr lang="uk-UA" sz="2200" kern="1200" dirty="0"/>
        </a:p>
      </dsp:txBody>
      <dsp:txXfrm>
        <a:off x="1041798" y="2791790"/>
        <a:ext cx="7382260" cy="797595"/>
      </dsp:txXfrm>
    </dsp:sp>
    <dsp:sp modelId="{EEB6CB65-89E5-49C3-B0F4-8C0749D82E3D}">
      <dsp:nvSpPr>
        <dsp:cNvPr id="0" name=""/>
        <dsp:cNvSpPr/>
      </dsp:nvSpPr>
      <dsp:spPr>
        <a:xfrm>
          <a:off x="543301" y="2692091"/>
          <a:ext cx="996993" cy="9969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3C43F-0239-4E78-AC51-B6DD5FC90113}">
      <dsp:nvSpPr>
        <dsp:cNvPr id="0" name=""/>
        <dsp:cNvSpPr/>
      </dsp:nvSpPr>
      <dsp:spPr>
        <a:xfrm>
          <a:off x="584519" y="3888432"/>
          <a:ext cx="7839539" cy="9975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Необхідність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створенні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особливих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спеціальних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умов для </a:t>
          </a:r>
          <a:r>
            <a:rPr lang="ru-RU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проходження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</a:t>
          </a:r>
          <a:endParaRPr lang="uk-UA" sz="2200" kern="1200" dirty="0"/>
        </a:p>
      </dsp:txBody>
      <dsp:txXfrm>
        <a:off x="584519" y="3888432"/>
        <a:ext cx="7839539" cy="997512"/>
      </dsp:txXfrm>
    </dsp:sp>
    <dsp:sp modelId="{F8FD482C-879A-4D3E-AA0D-CCE39EC2FEEF}">
      <dsp:nvSpPr>
        <dsp:cNvPr id="0" name=""/>
        <dsp:cNvSpPr/>
      </dsp:nvSpPr>
      <dsp:spPr>
        <a:xfrm>
          <a:off x="86022" y="3888691"/>
          <a:ext cx="996993" cy="9969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AD5D97-84A7-4508-B950-51AD83899898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1DEE835-038C-4C0D-81C6-931122178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61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71011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EE835-038C-4C0D-81C6-931122178F9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15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71011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71011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71011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EE835-038C-4C0D-81C6-931122178F93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15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EE835-038C-4C0D-81C6-931122178F93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15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88B7B9C-FD78-4EDF-98C2-8EB11FFED27F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7F8F3C0-2BBF-4CE1-9733-8394AC550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0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04DDB4F-E5E8-44F0-B585-4F05D3365EAF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BA87FA0-B1A8-41B0-9F31-F04AFCDF3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9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7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0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3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4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6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4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5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9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7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8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03E27AB-83CC-4178-98D6-DCEF6AC352BC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6D17826-750A-4E81-A340-FB05F4114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9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5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5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3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6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4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5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4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9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2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7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F98CFE0-04C4-4687-AF77-92B142577235}" type="datetime1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780640B-607C-45A3-9AF3-7834158B2B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3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6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9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5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1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8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1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8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4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7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0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A4BABF3-3ECF-467F-B856-E7848A93AB2E}" type="datetime1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CD250C8-1A96-4054-B44E-CFC8B9AD0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3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3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5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2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8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2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1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2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9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5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3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7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4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2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8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0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9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6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6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5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9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5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2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7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7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0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4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9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3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0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0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1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5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5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9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3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0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8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6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6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2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0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4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1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3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6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9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1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4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6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1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3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9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7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4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6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1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4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1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1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3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5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0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4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8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275010C-6B1A-413A-BD11-6AE5553793E4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149C357-EB47-4790-A877-0C82C621D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4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0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1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Horizontal Scroll 7"/>
          <p:cNvSpPr/>
          <p:nvPr userDrawn="1"/>
        </p:nvSpPr>
        <p:spPr>
          <a:xfrm>
            <a:off x="457200" y="762000"/>
            <a:ext cx="8229600" cy="2590800"/>
          </a:xfrm>
          <a:prstGeom prst="horizontalScroll">
            <a:avLst/>
          </a:prstGeom>
          <a:gradFill>
            <a:gsLst>
              <a:gs pos="0">
                <a:srgbClr val="99FF33">
                  <a:alpha val="26000"/>
                </a:srgbClr>
              </a:gs>
              <a:gs pos="50000">
                <a:schemeClr val="bg1">
                  <a:alpha val="25000"/>
                </a:schemeClr>
              </a:gs>
              <a:gs pos="100000">
                <a:schemeClr val="tx2">
                  <a:lumMod val="60000"/>
                  <a:lumOff val="40000"/>
                  <a:alpha val="3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/>
          <p:nvPr userDrawn="1"/>
        </p:nvSpPr>
        <p:spPr>
          <a:xfrm>
            <a:off x="381000" y="1600200"/>
            <a:ext cx="8382000" cy="44958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 Diagonal Corner Rectangle 6"/>
          <p:cNvSpPr/>
          <p:nvPr userDrawn="1"/>
        </p:nvSpPr>
        <p:spPr>
          <a:xfrm>
            <a:off x="381000" y="228600"/>
            <a:ext cx="8382000" cy="1219200"/>
          </a:xfrm>
          <a:prstGeom prst="round2DiagRect">
            <a:avLst/>
          </a:prstGeom>
          <a:gradFill>
            <a:gsLst>
              <a:gs pos="0">
                <a:srgbClr val="99FF33">
                  <a:alpha val="26000"/>
                </a:srgbClr>
              </a:gs>
              <a:gs pos="50000">
                <a:schemeClr val="bg1">
                  <a:alpha val="25000"/>
                </a:schemeClr>
              </a:gs>
              <a:gs pos="100000">
                <a:schemeClr val="tx2">
                  <a:lumMod val="60000"/>
                  <a:lumOff val="40000"/>
                  <a:alpha val="3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4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1" name="Frame 7"/>
          <p:cNvSpPr/>
          <p:nvPr userDrawn="1"/>
        </p:nvSpPr>
        <p:spPr>
          <a:xfrm>
            <a:off x="228600" y="228600"/>
            <a:ext cx="6705600" cy="5029200"/>
          </a:xfrm>
          <a:prstGeom prst="frame">
            <a:avLst/>
          </a:prstGeom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04CA28D-2C6C-406E-9C6A-7FA711C76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5AE4E0B-2665-4EC9-BA47-B239D34E8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3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7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7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0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6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61D114A-5F1B-43B3-A02C-972FD965D0CD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5F5452C-C582-4E51-9238-E223CD874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4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3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5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2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4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4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9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1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7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1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5D5DC44-2B4E-4066-8300-A55E64E39EA4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646634B-DD41-4A13-AFF1-5D55A000C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2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1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8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8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2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6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9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9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3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2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4A82866-FC22-408C-8014-E50EFC8AA844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875E7E8-A54D-420C-933D-92D8C8100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5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8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1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4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4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2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1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9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9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4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B95CD3C-81BE-4522-ACDB-12BF1F7F1FA4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36808A6-D997-4C17-B04F-AE1DC4C49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9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8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5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8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1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3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7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3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795A5FD-C586-49A2-974A-98937C34037B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8DB81BC-CE88-4BCA-BD08-3B3727018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6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8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5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0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6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6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1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2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8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5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12956AD-9352-45F8-883D-2BCCABC0AFE8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5692747-6C20-44BB-A900-4330DEB82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0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8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5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3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0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3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212B90F-F79E-4CA6-9D16-73076EA4F2F4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E5C927D-B1D0-4F49-8474-57BC81F1A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76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8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7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0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2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4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8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23.01.2017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AE4AA5-DA10-4C1F-92A4-CE1D27AC214D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2B7F3E4-C5EA-435B-BE2E-ED9A94AF8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655" r:id="rId1"/>
    <p:sldLayoutId id="2147488656" r:id="rId2"/>
    <p:sldLayoutId id="2147488657" r:id="rId3"/>
    <p:sldLayoutId id="2147488658" r:id="rId4"/>
    <p:sldLayoutId id="2147488659" r:id="rId5"/>
    <p:sldLayoutId id="2147488660" r:id="rId6"/>
    <p:sldLayoutId id="2147488661" r:id="rId7"/>
    <p:sldLayoutId id="2147488662" r:id="rId8"/>
    <p:sldLayoutId id="2147488663" r:id="rId9"/>
    <p:sldLayoutId id="2147488664" r:id="rId10"/>
    <p:sldLayoutId id="2147488665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69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68" r:id="rId1"/>
    <p:sldLayoutId id="2147488869" r:id="rId2"/>
    <p:sldLayoutId id="2147488870" r:id="rId3"/>
    <p:sldLayoutId id="2147488871" r:id="rId4"/>
    <p:sldLayoutId id="2147488872" r:id="rId5"/>
    <p:sldLayoutId id="2147488873" r:id="rId6"/>
    <p:sldLayoutId id="2147488874" r:id="rId7"/>
    <p:sldLayoutId id="2147488875" r:id="rId8"/>
    <p:sldLayoutId id="2147488876" r:id="rId9"/>
    <p:sldLayoutId id="2147488877" r:id="rId10"/>
    <p:sldLayoutId id="2147488878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33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92" r:id="rId1"/>
    <p:sldLayoutId id="2147488893" r:id="rId2"/>
    <p:sldLayoutId id="2147488894" r:id="rId3"/>
    <p:sldLayoutId id="2147488895" r:id="rId4"/>
    <p:sldLayoutId id="2147488896" r:id="rId5"/>
    <p:sldLayoutId id="2147488897" r:id="rId6"/>
    <p:sldLayoutId id="2147488898" r:id="rId7"/>
    <p:sldLayoutId id="2147488899" r:id="rId8"/>
    <p:sldLayoutId id="2147488900" r:id="rId9"/>
    <p:sldLayoutId id="2147488901" r:id="rId10"/>
    <p:sldLayoutId id="2147488902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78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04" r:id="rId1"/>
    <p:sldLayoutId id="2147488905" r:id="rId2"/>
    <p:sldLayoutId id="2147488906" r:id="rId3"/>
    <p:sldLayoutId id="2147488907" r:id="rId4"/>
    <p:sldLayoutId id="2147488908" r:id="rId5"/>
    <p:sldLayoutId id="2147488909" r:id="rId6"/>
    <p:sldLayoutId id="2147488910" r:id="rId7"/>
    <p:sldLayoutId id="2147488911" r:id="rId8"/>
    <p:sldLayoutId id="2147488912" r:id="rId9"/>
    <p:sldLayoutId id="2147488913" r:id="rId10"/>
    <p:sldLayoutId id="2147488914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48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16" r:id="rId1"/>
    <p:sldLayoutId id="2147488917" r:id="rId2"/>
    <p:sldLayoutId id="2147488918" r:id="rId3"/>
    <p:sldLayoutId id="2147488919" r:id="rId4"/>
    <p:sldLayoutId id="2147488920" r:id="rId5"/>
    <p:sldLayoutId id="2147488921" r:id="rId6"/>
    <p:sldLayoutId id="2147488922" r:id="rId7"/>
    <p:sldLayoutId id="2147488923" r:id="rId8"/>
    <p:sldLayoutId id="2147488924" r:id="rId9"/>
    <p:sldLayoutId id="2147488925" r:id="rId10"/>
    <p:sldLayoutId id="2147488926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00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28" r:id="rId1"/>
    <p:sldLayoutId id="2147488929" r:id="rId2"/>
    <p:sldLayoutId id="2147488930" r:id="rId3"/>
    <p:sldLayoutId id="2147488931" r:id="rId4"/>
    <p:sldLayoutId id="2147488932" r:id="rId5"/>
    <p:sldLayoutId id="2147488933" r:id="rId6"/>
    <p:sldLayoutId id="2147488934" r:id="rId7"/>
    <p:sldLayoutId id="2147488935" r:id="rId8"/>
    <p:sldLayoutId id="2147488936" r:id="rId9"/>
    <p:sldLayoutId id="2147488937" r:id="rId10"/>
    <p:sldLayoutId id="2147488938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42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40" r:id="rId1"/>
    <p:sldLayoutId id="2147488941" r:id="rId2"/>
    <p:sldLayoutId id="2147488942" r:id="rId3"/>
    <p:sldLayoutId id="2147488943" r:id="rId4"/>
    <p:sldLayoutId id="2147488944" r:id="rId5"/>
    <p:sldLayoutId id="2147488945" r:id="rId6"/>
    <p:sldLayoutId id="2147488946" r:id="rId7"/>
    <p:sldLayoutId id="2147488947" r:id="rId8"/>
    <p:sldLayoutId id="2147488948" r:id="rId9"/>
    <p:sldLayoutId id="2147488949" r:id="rId10"/>
    <p:sldLayoutId id="2147488950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39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52" r:id="rId1"/>
    <p:sldLayoutId id="2147488953" r:id="rId2"/>
    <p:sldLayoutId id="2147488954" r:id="rId3"/>
    <p:sldLayoutId id="2147488955" r:id="rId4"/>
    <p:sldLayoutId id="2147488956" r:id="rId5"/>
    <p:sldLayoutId id="2147488957" r:id="rId6"/>
    <p:sldLayoutId id="2147488958" r:id="rId7"/>
    <p:sldLayoutId id="2147488959" r:id="rId8"/>
    <p:sldLayoutId id="2147488960" r:id="rId9"/>
    <p:sldLayoutId id="2147488961" r:id="rId10"/>
    <p:sldLayoutId id="2147488962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40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64" r:id="rId1"/>
    <p:sldLayoutId id="2147488965" r:id="rId2"/>
    <p:sldLayoutId id="2147488966" r:id="rId3"/>
    <p:sldLayoutId id="2147488967" r:id="rId4"/>
    <p:sldLayoutId id="2147488968" r:id="rId5"/>
    <p:sldLayoutId id="2147488969" r:id="rId6"/>
    <p:sldLayoutId id="2147488970" r:id="rId7"/>
    <p:sldLayoutId id="2147488971" r:id="rId8"/>
    <p:sldLayoutId id="2147488972" r:id="rId9"/>
    <p:sldLayoutId id="2147488973" r:id="rId10"/>
    <p:sldLayoutId id="2147488974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2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6" r:id="rId1"/>
    <p:sldLayoutId id="2147488977" r:id="rId2"/>
    <p:sldLayoutId id="2147488978" r:id="rId3"/>
    <p:sldLayoutId id="2147488979" r:id="rId4"/>
    <p:sldLayoutId id="2147488980" r:id="rId5"/>
    <p:sldLayoutId id="2147488981" r:id="rId6"/>
    <p:sldLayoutId id="2147488982" r:id="rId7"/>
    <p:sldLayoutId id="2147488983" r:id="rId8"/>
    <p:sldLayoutId id="2147488984" r:id="rId9"/>
    <p:sldLayoutId id="2147488985" r:id="rId10"/>
    <p:sldLayoutId id="2147488986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B925391-AC04-4666-8B69-A6B769124B1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7AAB10-DAAE-4E78-861B-75C35F90920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86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50" r:id="rId1"/>
    <p:sldLayoutId id="2147489051" r:id="rId2"/>
    <p:sldLayoutId id="2147489052" r:id="rId3"/>
    <p:sldLayoutId id="2147489053" r:id="rId4"/>
    <p:sldLayoutId id="2147489054" r:id="rId5"/>
    <p:sldLayoutId id="2147489055" r:id="rId6"/>
    <p:sldLayoutId id="2147489056" r:id="rId7"/>
    <p:sldLayoutId id="2147489057" r:id="rId8"/>
    <p:sldLayoutId id="2147489058" r:id="rId9"/>
    <p:sldLayoutId id="2147489059" r:id="rId10"/>
    <p:sldLayoutId id="2147489060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0B21FBF-E30E-4819-9155-223B95B54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8710" r:id="rId1"/>
    <p:sldLayoutId id="2147488711" r:id="rId2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AE4AA5-DA10-4C1F-92A4-CE1D27AC214D}" type="datetimeFigureOut">
              <a:rPr lang="ru-RU" smtClean="0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2B7F3E4-C5EA-435B-BE2E-ED9A94AF8F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62" r:id="rId1"/>
    <p:sldLayoutId id="2147489063" r:id="rId2"/>
    <p:sldLayoutId id="2147489064" r:id="rId3"/>
    <p:sldLayoutId id="2147489065" r:id="rId4"/>
    <p:sldLayoutId id="2147489066" r:id="rId5"/>
    <p:sldLayoutId id="2147489067" r:id="rId6"/>
    <p:sldLayoutId id="2147489068" r:id="rId7"/>
    <p:sldLayoutId id="2147489069" r:id="rId8"/>
    <p:sldLayoutId id="2147489070" r:id="rId9"/>
    <p:sldLayoutId id="2147489071" r:id="rId10"/>
    <p:sldLayoutId id="2147489072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AAE4AA5-DA10-4C1F-92A4-CE1D27AC214D}" type="datetimeFigureOut">
              <a:rPr lang="ru-RU" smtClean="0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2B7F3E4-C5EA-435B-BE2E-ED9A94AF8F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74" r:id="rId1"/>
    <p:sldLayoutId id="2147489075" r:id="rId2"/>
    <p:sldLayoutId id="2147489076" r:id="rId3"/>
    <p:sldLayoutId id="2147489077" r:id="rId4"/>
    <p:sldLayoutId id="2147489078" r:id="rId5"/>
    <p:sldLayoutId id="2147489079" r:id="rId6"/>
    <p:sldLayoutId id="2147489080" r:id="rId7"/>
    <p:sldLayoutId id="2147489081" r:id="rId8"/>
    <p:sldLayoutId id="2147489082" r:id="rId9"/>
    <p:sldLayoutId id="2147489083" r:id="rId10"/>
    <p:sldLayoutId id="2147489084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AAE4AA5-DA10-4C1F-92A4-CE1D27AC214D}" type="datetimeFigureOut">
              <a:rPr lang="ru-RU" smtClean="0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B7F3E4-C5EA-435B-BE2E-ED9A94AF8F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86" r:id="rId1"/>
    <p:sldLayoutId id="2147489087" r:id="rId2"/>
    <p:sldLayoutId id="2147489088" r:id="rId3"/>
    <p:sldLayoutId id="2147489089" r:id="rId4"/>
    <p:sldLayoutId id="2147489090" r:id="rId5"/>
    <p:sldLayoutId id="2147489091" r:id="rId6"/>
    <p:sldLayoutId id="2147489092" r:id="rId7"/>
    <p:sldLayoutId id="2147489093" r:id="rId8"/>
    <p:sldLayoutId id="2147489094" r:id="rId9"/>
    <p:sldLayoutId id="2147489095" r:id="rId10"/>
    <p:sldLayoutId id="2147489096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AAE4AA5-DA10-4C1F-92A4-CE1D27AC214D}" type="datetimeFigureOut">
              <a:rPr lang="ru-RU" smtClean="0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2B7F3E4-C5EA-435B-BE2E-ED9A94AF8F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098" r:id="rId1"/>
    <p:sldLayoutId id="2147489099" r:id="rId2"/>
    <p:sldLayoutId id="2147489100" r:id="rId3"/>
    <p:sldLayoutId id="2147489101" r:id="rId4"/>
    <p:sldLayoutId id="2147489102" r:id="rId5"/>
    <p:sldLayoutId id="2147489103" r:id="rId6"/>
    <p:sldLayoutId id="2147489104" r:id="rId7"/>
    <p:sldLayoutId id="2147489105" r:id="rId8"/>
    <p:sldLayoutId id="2147489106" r:id="rId9"/>
    <p:sldLayoutId id="2147489107" r:id="rId10"/>
    <p:sldLayoutId id="2147489108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80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57" r:id="rId1"/>
    <p:sldLayoutId id="2147488758" r:id="rId2"/>
    <p:sldLayoutId id="2147488759" r:id="rId3"/>
    <p:sldLayoutId id="2147488760" r:id="rId4"/>
    <p:sldLayoutId id="2147488761" r:id="rId5"/>
    <p:sldLayoutId id="2147488762" r:id="rId6"/>
    <p:sldLayoutId id="2147488763" r:id="rId7"/>
    <p:sldLayoutId id="2147488764" r:id="rId8"/>
    <p:sldLayoutId id="2147488765" r:id="rId9"/>
    <p:sldLayoutId id="2147488766" r:id="rId10"/>
    <p:sldLayoutId id="2147488767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23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96" r:id="rId1"/>
    <p:sldLayoutId id="2147488797" r:id="rId2"/>
    <p:sldLayoutId id="2147488798" r:id="rId3"/>
    <p:sldLayoutId id="2147488799" r:id="rId4"/>
    <p:sldLayoutId id="2147488800" r:id="rId5"/>
    <p:sldLayoutId id="2147488801" r:id="rId6"/>
    <p:sldLayoutId id="2147488802" r:id="rId7"/>
    <p:sldLayoutId id="2147488803" r:id="rId8"/>
    <p:sldLayoutId id="2147488804" r:id="rId9"/>
    <p:sldLayoutId id="2147488805" r:id="rId10"/>
    <p:sldLayoutId id="2147488806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64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08" r:id="rId1"/>
    <p:sldLayoutId id="2147488809" r:id="rId2"/>
    <p:sldLayoutId id="2147488810" r:id="rId3"/>
    <p:sldLayoutId id="2147488811" r:id="rId4"/>
    <p:sldLayoutId id="2147488812" r:id="rId5"/>
    <p:sldLayoutId id="2147488813" r:id="rId6"/>
    <p:sldLayoutId id="2147488814" r:id="rId7"/>
    <p:sldLayoutId id="2147488815" r:id="rId8"/>
    <p:sldLayoutId id="2147488816" r:id="rId9"/>
    <p:sldLayoutId id="2147488817" r:id="rId10"/>
    <p:sldLayoutId id="2147488818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87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20" r:id="rId1"/>
    <p:sldLayoutId id="2147488821" r:id="rId2"/>
    <p:sldLayoutId id="2147488822" r:id="rId3"/>
    <p:sldLayoutId id="2147488823" r:id="rId4"/>
    <p:sldLayoutId id="2147488824" r:id="rId5"/>
    <p:sldLayoutId id="2147488825" r:id="rId6"/>
    <p:sldLayoutId id="2147488826" r:id="rId7"/>
    <p:sldLayoutId id="2147488827" r:id="rId8"/>
    <p:sldLayoutId id="2147488828" r:id="rId9"/>
    <p:sldLayoutId id="2147488829" r:id="rId10"/>
    <p:sldLayoutId id="2147488830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08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2" r:id="rId1"/>
    <p:sldLayoutId id="2147488833" r:id="rId2"/>
    <p:sldLayoutId id="2147488834" r:id="rId3"/>
    <p:sldLayoutId id="2147488835" r:id="rId4"/>
    <p:sldLayoutId id="2147488836" r:id="rId5"/>
    <p:sldLayoutId id="2147488837" r:id="rId6"/>
    <p:sldLayoutId id="2147488838" r:id="rId7"/>
    <p:sldLayoutId id="2147488839" r:id="rId8"/>
    <p:sldLayoutId id="2147488840" r:id="rId9"/>
    <p:sldLayoutId id="2147488841" r:id="rId10"/>
    <p:sldLayoutId id="2147488842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70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44" r:id="rId1"/>
    <p:sldLayoutId id="2147488845" r:id="rId2"/>
    <p:sldLayoutId id="2147488846" r:id="rId3"/>
    <p:sldLayoutId id="2147488847" r:id="rId4"/>
    <p:sldLayoutId id="2147488848" r:id="rId5"/>
    <p:sldLayoutId id="2147488849" r:id="rId6"/>
    <p:sldLayoutId id="2147488850" r:id="rId7"/>
    <p:sldLayoutId id="2147488851" r:id="rId8"/>
    <p:sldLayoutId id="2147488852" r:id="rId9"/>
    <p:sldLayoutId id="2147488853" r:id="rId10"/>
    <p:sldLayoutId id="2147488854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23.01.2017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82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56" r:id="rId1"/>
    <p:sldLayoutId id="2147488857" r:id="rId2"/>
    <p:sldLayoutId id="2147488858" r:id="rId3"/>
    <p:sldLayoutId id="2147488859" r:id="rId4"/>
    <p:sldLayoutId id="2147488860" r:id="rId5"/>
    <p:sldLayoutId id="2147488861" r:id="rId6"/>
    <p:sldLayoutId id="2147488862" r:id="rId7"/>
    <p:sldLayoutId id="2147488863" r:id="rId8"/>
    <p:sldLayoutId id="2147488864" r:id="rId9"/>
    <p:sldLayoutId id="2147488865" r:id="rId10"/>
    <p:sldLayoutId id="2147488866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6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</a:t>
            </a:r>
            <a:b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проведення тематичних </a:t>
            </a:r>
            <a:b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класних годин </a:t>
            </a: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6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 НЕЗАЛЕЖНЕ </a:t>
            </a:r>
            <a:r>
              <a:rPr lang="uk-UA" sz="6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 2017 року</a:t>
            </a:r>
            <a:endParaRPr lang="en-US" altLang="ru-RU" sz="6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318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233014"/>
              </p:ext>
            </p:extLst>
          </p:nvPr>
        </p:nvGraphicFramePr>
        <p:xfrm>
          <a:off x="467544" y="1700808"/>
          <a:ext cx="828092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6864" cy="576064"/>
          </a:xfrm>
        </p:spPr>
        <p:txBody>
          <a:bodyPr/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 СПРЯМУВАННЯ КЛАСНИХ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5730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927426"/>
              </p:ext>
            </p:extLst>
          </p:nvPr>
        </p:nvGraphicFramePr>
        <p:xfrm>
          <a:off x="520068" y="1196752"/>
          <a:ext cx="7776864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54" y="2780928"/>
            <a:ext cx="5555959" cy="350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9661437"/>
              </p:ext>
            </p:extLst>
          </p:nvPr>
        </p:nvGraphicFramePr>
        <p:xfrm>
          <a:off x="2555776" y="4532629"/>
          <a:ext cx="3564697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6864" cy="576064"/>
          </a:xfrm>
        </p:spPr>
        <p:txBody>
          <a:bodyPr/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 СПРЯМУВАННЯ КЛАСНИХ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74677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template_internal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143750"/>
          </a:xfr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2" y="476672"/>
            <a:ext cx="89344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32377" y="2780928"/>
            <a:ext cx="8710557" cy="795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uk-UA" sz="8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Зайдіть на головну сторінку сайту</a:t>
            </a:r>
            <a:r>
              <a:rPr lang="en-US" sz="8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8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УЦОЯО </a:t>
            </a:r>
            <a:r>
              <a:rPr lang="uk-UA" sz="8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натисніть </a:t>
            </a:r>
            <a:r>
              <a:rPr lang="uk-UA" sz="8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кнопку</a:t>
            </a:r>
            <a:endParaRPr lang="en-US" sz="3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4206658"/>
            <a:ext cx="2779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www.testportal.gov.ua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3852715"/>
            <a:ext cx="42433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«Реєстрація для участі в ЗНО-2017»</a:t>
            </a:r>
          </a:p>
        </p:txBody>
      </p:sp>
    </p:spTree>
    <p:extLst>
      <p:ext uri="{BB962C8B-B14F-4D97-AF65-F5344CB8AC3E}">
        <p14:creationId xmlns:p14="http://schemas.microsoft.com/office/powerpoint/2010/main" val="354737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43756" y="360636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Сторінка, що відкриється, має наступний вигляд: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4" y="764704"/>
            <a:ext cx="8459937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380153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506" y="349052"/>
            <a:ext cx="8568951" cy="230425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Ознайомтеся послідовно із запропонованими нормативними документами, які стосуються реєстрації для участі в ЗНО-2017, і 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 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 цього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позначку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«із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Порядком проведення ЗНО ознайомився/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6" y="3068960"/>
            <a:ext cx="856895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35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06" y="4365104"/>
            <a:ext cx="8691949" cy="504056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Наприклад, «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 загальноосвітнього навчального закладу 2017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6" t="76027" b="11986"/>
          <a:stretch/>
        </p:blipFill>
        <p:spPr bwMode="auto">
          <a:xfrm>
            <a:off x="306759" y="958799"/>
            <a:ext cx="8380041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3835" y="3212976"/>
            <a:ext cx="8468491" cy="95410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 загальноосвітнього навчального закладу 2017 року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 (слухач, студент) професійно-технічного, вищого навчального закладу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 минулих років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Випускник, який здобуде в 2017 році повну загальну середню освіту в навчальному закладі іншої держави</a:t>
            </a:r>
            <a:endParaRPr lang="uk-UA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0585" y="296741"/>
            <a:ext cx="8229600" cy="39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Натисніть на кнопку категорій випускника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7452320" y="620688"/>
            <a:ext cx="936104" cy="796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228506" y="1714884"/>
            <a:ext cx="8543292" cy="8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Відкриється відповідне меню, з якого Ви маєте обрати ту категорію , до якої Ви належите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" t="76027" b="13126"/>
          <a:stretch/>
        </p:blipFill>
        <p:spPr bwMode="auto">
          <a:xfrm>
            <a:off x="395536" y="2528811"/>
            <a:ext cx="8384025" cy="6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1" y="4869160"/>
            <a:ext cx="8560776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507" y="5796776"/>
            <a:ext cx="427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продовження реєстрації  натисніть 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>
            <a:stCxn id="15" idx="3"/>
          </p:cNvCxnSpPr>
          <p:nvPr/>
        </p:nvCxnSpPr>
        <p:spPr>
          <a:xfrm>
            <a:off x="4506903" y="5981442"/>
            <a:ext cx="28112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915816" y="2708920"/>
            <a:ext cx="554461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6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611" y="1495271"/>
            <a:ext cx="828092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2. Внесення особистих даних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Реєстраційної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Результат пошуку зображень за запитом &quot;СТЕНД правила прийому до внз 2017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31" y="3459584"/>
            <a:ext cx="2891679" cy="16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9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848872" cy="720080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Відкриється наступна сторінка реєстрації, яка складається з кількох розділів, які необхідно обов’язково заповнити:</a:t>
            </a: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03830243"/>
              </p:ext>
            </p:extLst>
          </p:nvPr>
        </p:nvGraphicFramePr>
        <p:xfrm>
          <a:off x="323528" y="1196752"/>
          <a:ext cx="849694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467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36" y="368660"/>
            <a:ext cx="8507288" cy="936104"/>
          </a:xfrm>
        </p:spPr>
        <p:txBody>
          <a:bodyPr>
            <a:normAutofit fontScale="90000"/>
          </a:bodyPr>
          <a:lstStyle/>
          <a:p>
            <a:r>
              <a:rPr lang="uk-UA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Заповнимо перший розділ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сторінки. 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 увагу 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те, що тип документа обирається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із запропонованого меню, 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натиснути відповідну кнопку </a:t>
            </a:r>
            <a:r>
              <a:rPr lang="uk-UA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типу документу</a:t>
            </a:r>
            <a:endParaRPr lang="uk-UA" sz="2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5" y="3429000"/>
            <a:ext cx="8266353" cy="252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937" y="1423444"/>
            <a:ext cx="7664456" cy="138499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свідоцтво про народження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тимчасове посвідчення громадянина України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посвідка на постійне (тимчасове) проживання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 про звернення за захистом в Україні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 з навчального закладу</a:t>
            </a:r>
            <a:endParaRPr lang="uk-UA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595312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позначка, яка  вказує на обов’язковість заповнення відповідної клітинки!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08439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має виглядати заповнений варіант цього розділу реєстрації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987824" y="98072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803030" y="836712"/>
            <a:ext cx="28306" cy="35283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471296" y="836712"/>
            <a:ext cx="33173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8608857" y="4365104"/>
            <a:ext cx="1941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04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534" y="404664"/>
            <a:ext cx="8064896" cy="634082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Перейдемо до заповнення другого розділу </a:t>
            </a:r>
            <a:b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 сторінки реєстрації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95488"/>
            <a:ext cx="8064896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19675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Пункти, позначені зірочкою, заповнюються даними, розміщеними  у  </a:t>
            </a: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якщо натиснути відповідні кнопки</a:t>
            </a:r>
            <a:endParaRPr lang="uk-UA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483768" y="1843083"/>
            <a:ext cx="5976664" cy="865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483768" y="1843083"/>
            <a:ext cx="5976664" cy="14419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483768" y="1843083"/>
            <a:ext cx="1872208" cy="1495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483768" y="1843083"/>
            <a:ext cx="1800200" cy="865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7584" y="515719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  <a:r>
              <a:rPr lang="uk-UA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 пункт «Повна назва та розташування навчального закладу» заповнюється </a:t>
            </a:r>
            <a:r>
              <a:rPr lang="uk-UA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uk-UA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2051720" y="4509120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78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i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Тематична              класна </a:t>
            </a:r>
            <a:r>
              <a:rPr lang="uk-UA" sz="4800" b="1" i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година</a:t>
            </a:r>
            <a:endParaRPr lang="uk-UA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85800"/>
            <a:ext cx="8352928" cy="3886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ВІДПОВІДАЛЬНЕ СТАВЛЕННЯ ДО РЕЄСТРАЦІЇ НА ЗНО – ЗАПОРУКА СВІДОМОГО ВИБОРУ МАЙБУТНЬОЇ ПРОФЕСІЇ 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221477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792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розділ заповнюється аналогічно попередньому і має наступний вигляд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3" y="1408028"/>
            <a:ext cx="7448422" cy="217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963" y="393305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Пункти, позначені </a:t>
            </a: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зірочкою,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заповнюються даними, розміщеними у  меню, якщо натиснути відповідні кнопки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2843808" y="2132856"/>
            <a:ext cx="576064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843808" y="2747517"/>
            <a:ext cx="576064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2843808" y="3372458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419872" y="2276872"/>
            <a:ext cx="2448272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90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724" y="274637"/>
            <a:ext cx="8373739" cy="3514403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 розділ сторінки заповнюється лише у тому випадку, якщо учасник потребує створення особливих (спеціальних умов) для проходження ЗНО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Перелік особливих (спеціальних) умов, що створюються для осіб з особливими освітніми потребами в пунктах проведення зовнішнього незалежного оцінювання, наведено у спільному наказі Міністерства освіти і науки України та Міністерства охорони здоров’я України від 29.08.2016 р. № 1027/900  «Деякі питання участі в зовнішньому незалежному оцінюванні та вступних іспитах осіб, які мають певні захворювання та/або патологічні стани, інвалідність») </a:t>
            </a:r>
            <a:endParaRPr lang="uk-UA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5" y="4999087"/>
            <a:ext cx="8505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3510" y="37890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Перевіривши правильність заповнення цієї сторінки реєстрації, натисніть кнопку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«ДАЛІ»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880" y="1412776"/>
            <a:ext cx="828092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smtClean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Вибір </a:t>
            </a:r>
            <a:r>
              <a:rPr lang="uk-UA" sz="4000" b="1" dirty="0" err="1" smtClean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преметів</a:t>
            </a:r>
            <a:r>
              <a:rPr lang="uk-UA" sz="4000" b="1" dirty="0" smtClean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участі в ЗНО-2017 та ДПА</a:t>
            </a:r>
            <a:endParaRPr lang="en-US" sz="4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Результат пошуку зображень за запитом &quot;СТЕНД правила прийому до внз 2017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59" y="3284984"/>
            <a:ext cx="2891679" cy="16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9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200800" cy="56207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ДПА ви обираєте три предмети: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18049986"/>
              </p:ext>
            </p:extLst>
          </p:nvPr>
        </p:nvGraphicFramePr>
        <p:xfrm>
          <a:off x="683568" y="1016731"/>
          <a:ext cx="7704856" cy="5076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958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806897"/>
              </p:ext>
            </p:extLst>
          </p:nvPr>
        </p:nvGraphicFramePr>
        <p:xfrm>
          <a:off x="755576" y="620688"/>
          <a:ext cx="756084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97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12776"/>
            <a:ext cx="8352928" cy="464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1" y="404664"/>
            <a:ext cx="8229600" cy="86409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Верхня частина сторінки для вибору предметів має наступний вигляд: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1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79"/>
            <a:ext cx="7920880" cy="2880319"/>
          </a:xfrm>
        </p:spPr>
        <p:txBody>
          <a:bodyPr>
            <a:noAutofit/>
          </a:bodyPr>
          <a:lstStyle/>
          <a:p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Обравши необхідну кількість предметів для ЗНО, ДПА та мову сертифікаційної роботи, натисніть кнопку </a:t>
            </a:r>
            <a:r>
              <a:rPr lang="uk-UA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«Далі». </a:t>
            </a: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Відкриється сторінка формування 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Реєстраційної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lang="ru-RU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листа</a:t>
            </a:r>
            <a:endParaRPr lang="uk-UA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4135985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Уважно ознайомтеся зі змістом цієї сторінки та виконайте дії, які на ній пропонуються!</a:t>
            </a:r>
            <a:endParaRPr lang="uk-UA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1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367" y="1916832"/>
            <a:ext cx="828092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Формування та друк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Реєстраційної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листа</a:t>
            </a:r>
            <a:endParaRPr lang="en-US" sz="40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Результат пошуку зображень за запитом &quot;СТЕНД правила прийому до внз 2017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87" y="4293096"/>
            <a:ext cx="2891679" cy="16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9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77" y="548680"/>
            <a:ext cx="8352928" cy="71324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Реєстраційної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53"/>
          <a:stretch/>
        </p:blipFill>
        <p:spPr bwMode="auto">
          <a:xfrm>
            <a:off x="285177" y="1628800"/>
            <a:ext cx="856895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07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518" y="404664"/>
            <a:ext cx="8352928" cy="124799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Реєстраційної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листа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b="1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28"/>
          <a:stretch/>
        </p:blipFill>
        <p:spPr bwMode="auto">
          <a:xfrm>
            <a:off x="275506" y="1636593"/>
            <a:ext cx="8568952" cy="21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2" y="4293096"/>
            <a:ext cx="5688632" cy="19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2400637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даному випадку введіть результат обчислення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uk-UA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5714153" y="2992263"/>
            <a:ext cx="6417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7425" y="2196485"/>
            <a:ext cx="2558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Позначка  у цьому місці робиться лише у тому випадку, якщо особа не бажає мати цифровий код через певні переконання, наприклад, релігійні</a:t>
            </a:r>
            <a:endParaRPr lang="uk-UA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547664" y="3717032"/>
            <a:ext cx="576064" cy="706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4208" y="4674849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Заповнивши відповідні місця цієї сторінки натисніть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508104" y="5158612"/>
            <a:ext cx="10081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0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олай.НИКОЛАЙ-ПК\Documents\Програма семінару 08.11.16\tiger-1300883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01" y="4078819"/>
            <a:ext cx="3637341" cy="259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1520" y="548680"/>
            <a:ext cx="81369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ru-RU" sz="6600" b="1" dirty="0" smtClean="0">
              <a:solidFill>
                <a:schemeClr val="bg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908720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Свідомий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прцювати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тестовими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ЗНО-2017</a:t>
            </a:r>
            <a:endParaRPr lang="uk-UA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2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9" y="775067"/>
            <a:ext cx="4219575" cy="5750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51" y="749175"/>
            <a:ext cx="4162321" cy="5776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288" y="313402"/>
            <a:ext cx="8231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вигляд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листа і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Реєстраційної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80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920880" cy="122413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Уважно ознайомтеся зі змістом контрольно-інформаційного листа та виконайте дії, які у ньому позначені!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00808"/>
            <a:ext cx="7488832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Уважно перевірте дані, зазначені Вами у бланку реєстраційної картки.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Заповніть частину «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marL="285750" lvl="2" indent="-285750">
              <a:buFont typeface="Wingdings" panose="05000000000000000000" pitchFamily="2" charset="2"/>
              <a:buChar char="ü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ü"/>
            </a:pPr>
            <a:endPara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996952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після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найменування регіонального центру оцінювання якості освіти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вкажіть своє прізвище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 родовому відмінку)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ініціали;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власноруч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напишіть заяву, у якій вкажіть своє бажання бути зареєстрованим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для участі в ЗНО, а також факт ознайомлення з Порядком проведення ЗНО результатів навчання, здобутих на основі повної загальної середньої освіти, затвердженого наказом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від 10 січня 2017 року № 25</a:t>
            </a:r>
          </a:p>
        </p:txBody>
      </p:sp>
    </p:spTree>
    <p:extLst>
      <p:ext uri="{BB962C8B-B14F-4D97-AF65-F5344CB8AC3E}">
        <p14:creationId xmlns:p14="http://schemas.microsoft.com/office/powerpoint/2010/main" val="45642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7992888" cy="30963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uk-UA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2" indent="0" algn="ctr">
              <a:buNone/>
            </a:pPr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Орієнтовний текст заяви:</a:t>
            </a:r>
          </a:p>
          <a:p>
            <a:pPr marL="0" lvl="2" indent="0" algn="ctr">
              <a:buNone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Прошу зареєструвати мене для участі в зовнішньому незалежному оцінюванні 2017 року. Із Порядком проведення зовнішнього незалежного оцінювання результатів навчання, здобутих на основі повної загальної середньої освіти ознайомлений (а).</a:t>
            </a:r>
          </a:p>
          <a:p>
            <a:pPr marL="0" lvl="2" indent="0"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ü"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ü"/>
            </a:pPr>
            <a:endParaRPr lang="uk-UA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uk-UA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3645024"/>
            <a:ext cx="51033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 </a:t>
            </a:r>
          </a:p>
          <a:p>
            <a:pPr lvl="1"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спеціально відведених місцях укажіть дату заповнення заяви, а також засвідчіть її особистим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підписом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48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7704856" cy="2728290"/>
          </a:xfrm>
        </p:spPr>
        <p:txBody>
          <a:bodyPr>
            <a:noAutofit/>
          </a:bodyPr>
          <a:lstStyle/>
          <a:p>
            <a:pPr marL="0" lvl="2" indent="0" algn="ctr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спеціально відведених місцях реєстраційної картки 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наклейте дві однакові фотокартки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документів розміром 3х4 см із зображенням, що відповідає досягнутому віку                              </a:t>
            </a:r>
            <a:r>
              <a:rPr lang="uk-UA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фотокартки мають бути виготовлені на білому або кольоровому фотопапері</a:t>
            </a:r>
            <a:r>
              <a:rPr lang="uk-UA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2" indent="0">
              <a:buNone/>
            </a:pP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ü"/>
            </a:pP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ü"/>
            </a:pPr>
            <a:endParaRPr lang="uk-UA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uk-UA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r="10888" b="67141"/>
          <a:stretch/>
        </p:blipFill>
        <p:spPr bwMode="auto">
          <a:xfrm>
            <a:off x="1763688" y="3212974"/>
            <a:ext cx="2952328" cy="1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r="10888" b="67141"/>
          <a:stretch/>
        </p:blipFill>
        <p:spPr bwMode="auto">
          <a:xfrm>
            <a:off x="4932040" y="3204962"/>
            <a:ext cx="2952328" cy="1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96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30778"/>
            <a:ext cx="7992888" cy="4734525"/>
          </a:xfrm>
        </p:spPr>
        <p:txBody>
          <a:bodyPr>
            <a:noAutofit/>
          </a:bodyPr>
          <a:lstStyle/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заповнену реєстраційну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картку № ………..;</a:t>
            </a:r>
          </a:p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копію паспорта або іншого документа, передбаченого Порядком реєстрації;</a:t>
            </a:r>
            <a:endParaRPr lang="uk-UA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разі потреби –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документи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що передбачені пунктом 3 розділу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проведення зовнішнього незалежного оцінювання результатів навчання, здобутих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повної загальної середньої освіти, затвердженого наказом Міністерства освіти і науки України від 10 січня 2017 року №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7667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Подайте адміністрації навчального закладу, у якому Ви навчаєтесь, такі документи:</a:t>
            </a:r>
          </a:p>
        </p:txBody>
      </p:sp>
    </p:spTree>
    <p:extLst>
      <p:ext uri="{BB962C8B-B14F-4D97-AF65-F5344CB8AC3E}">
        <p14:creationId xmlns:p14="http://schemas.microsoft.com/office/powerpoint/2010/main" val="165262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192688"/>
          </a:xfrm>
        </p:spPr>
        <p:txBody>
          <a:bodyPr>
            <a:noAutofit/>
          </a:bodyPr>
          <a:lstStyle/>
          <a:p>
            <a:pPr marL="0" lvl="2" indent="0" algn="ctr">
              <a:buNone/>
            </a:pP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ВАЖЛИВО!</a:t>
            </a:r>
          </a:p>
          <a:p>
            <a:pPr marL="0" lvl="2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копіях документів, які подаються для реєстрації, повинен бути напис про засвідчення документа, що складається зі слів «</a:t>
            </a: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 оригіналом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лапок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а також Ваш особистий підпис, ініціали та прізвище, дата засвідчення кожної копії.</a:t>
            </a:r>
          </a:p>
          <a:p>
            <a:pPr marL="0" lvl="2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реєстраційної картки до пункту  обробки регіонального центру оцінювання якості освіти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підставою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опрацювання персональних даних у процесі підготовки та проведення зовнішнього незалежного оцінювання, їх використання під час вступу до вищих навчальних закладів.</a:t>
            </a:r>
          </a:p>
          <a:p>
            <a:pPr marL="0" lvl="2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про результати реєстрації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 надіслано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навчального закладу, у якому Ви навчаєтеся.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9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265030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Перевірте ще раз правильність заповнення реєстраційної картки і тільки після цього натисніть кнопку «Завершити роботу»</a:t>
            </a:r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704856" cy="326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7740352" y="1628800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6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328592" cy="432048"/>
          </a:xfrm>
        </p:spPr>
        <p:txBody>
          <a:bodyPr/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 дії: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84811044"/>
              </p:ext>
            </p:extLst>
          </p:nvPr>
        </p:nvGraphicFramePr>
        <p:xfrm>
          <a:off x="467544" y="1088739"/>
          <a:ext cx="8280920" cy="5292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939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488832" cy="864096"/>
          </a:xfrm>
        </p:spPr>
        <p:txBody>
          <a:bodyPr/>
          <a:lstStyle/>
          <a:p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 Для допуску до пункту проведення ЗНО необхідно мати з собою: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31247046"/>
              </p:ext>
            </p:extLst>
          </p:nvPr>
        </p:nvGraphicFramePr>
        <p:xfrm>
          <a:off x="503548" y="1772816"/>
          <a:ext cx="831692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0" y="530120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ЗАБУДЬТЕ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 З СОБОЮ  РУЧКУ З </a:t>
            </a:r>
            <a:r>
              <a:rPr lang="uk-UA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ЧОРНОЮ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ПАСТОЮ!</a:t>
            </a:r>
          </a:p>
        </p:txBody>
      </p:sp>
    </p:spTree>
    <p:extLst>
      <p:ext uri="{BB962C8B-B14F-4D97-AF65-F5344CB8AC3E}">
        <p14:creationId xmlns:p14="http://schemas.microsoft.com/office/powerpoint/2010/main" val="12090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04664"/>
            <a:ext cx="8064896" cy="4968552"/>
          </a:xfrm>
        </p:spPr>
        <p:txBody>
          <a:bodyPr>
            <a:noAutofit/>
          </a:bodyPr>
          <a:lstStyle/>
          <a:p>
            <a:pPr marL="0" lvl="2" indent="0" algn="ctr">
              <a:buNone/>
            </a:pPr>
            <a:r>
              <a:rPr lang="uk-UA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 </a:t>
            </a:r>
          </a:p>
          <a:p>
            <a:pPr marL="0" lvl="2" indent="0" algn="ctr">
              <a:buNone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ctr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 підтримки Одеського регіонального центру оцінювання якості освіти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(048) 784-89-36              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(048) 784-69-95            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(0482) 32-35-09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7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880" y="1412776"/>
            <a:ext cx="828092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smtClean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Знайомство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Порядком проведення ЗНО </a:t>
            </a:r>
            <a:endParaRPr lang="en-US" sz="4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Результат пошуку зображень за запитом &quot;СТЕНД правила прийому до внз 2017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37" y="3068959"/>
            <a:ext cx="4028066" cy="22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25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2204864"/>
            <a:ext cx="7632848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УСПІШНОЇ ПІДГОТОВКИ ДО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ЗНО-2017!</a:t>
            </a:r>
            <a:endParaRPr lang="ru-RU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0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1411751"/>
              </p:ext>
            </p:extLst>
          </p:nvPr>
        </p:nvGraphicFramePr>
        <p:xfrm>
          <a:off x="323528" y="1556792"/>
          <a:ext cx="842493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620688"/>
            <a:ext cx="7632848" cy="576064"/>
          </a:xfrm>
        </p:spPr>
        <p:txBody>
          <a:bodyPr/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 СПРЯМУВАННЯ КЛАСНИХ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63750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50148030"/>
              </p:ext>
            </p:extLst>
          </p:nvPr>
        </p:nvGraphicFramePr>
        <p:xfrm>
          <a:off x="323528" y="1345084"/>
          <a:ext cx="8424936" cy="503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6864" cy="576064"/>
          </a:xfrm>
        </p:spPr>
        <p:txBody>
          <a:bodyPr/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 СПРЯМУВАННЯ КЛАСНИХ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4996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915429"/>
              </p:ext>
            </p:extLst>
          </p:nvPr>
        </p:nvGraphicFramePr>
        <p:xfrm>
          <a:off x="251520" y="1268760"/>
          <a:ext cx="856895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6864" cy="576064"/>
          </a:xfrm>
        </p:spPr>
        <p:txBody>
          <a:bodyPr/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 СПРЯМУВАННЯ КЛАСНИХ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82879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178968"/>
              </p:ext>
            </p:extLst>
          </p:nvPr>
        </p:nvGraphicFramePr>
        <p:xfrm>
          <a:off x="539552" y="1556792"/>
          <a:ext cx="828092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6864" cy="576064"/>
          </a:xfrm>
        </p:spPr>
        <p:txBody>
          <a:bodyPr/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 СПРЯМУВАННЯ КЛАСНИХ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2322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318742"/>
              </p:ext>
            </p:extLst>
          </p:nvPr>
        </p:nvGraphicFramePr>
        <p:xfrm>
          <a:off x="539552" y="1412776"/>
          <a:ext cx="784887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6864" cy="576064"/>
          </a:xfrm>
        </p:spPr>
        <p:txBody>
          <a:bodyPr/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 СПРЯМУВАННЯ КЛАСНИХ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1028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1018814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7372</TotalTime>
  <Words>5814</Words>
  <Application>Microsoft Office PowerPoint</Application>
  <PresentationFormat>Экран (4:3)</PresentationFormat>
  <Paragraphs>457</Paragraphs>
  <Slides>40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23</vt:i4>
      </vt:variant>
      <vt:variant>
        <vt:lpstr>Заголовки слайдов</vt:lpstr>
      </vt:variant>
      <vt:variant>
        <vt:i4>40</vt:i4>
      </vt:variant>
    </vt:vector>
  </HeadingPairs>
  <TitlesOfParts>
    <vt:vector size="63" baseType="lpstr">
      <vt:lpstr>2_Тема Office</vt:lpstr>
      <vt:lpstr>TS101881425</vt:lpstr>
      <vt:lpstr>25_Тема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Тема Office</vt:lpstr>
      <vt:lpstr>1_NewsPrint</vt:lpstr>
      <vt:lpstr>Изящная</vt:lpstr>
      <vt:lpstr>Обычная</vt:lpstr>
      <vt:lpstr>Метро</vt:lpstr>
      <vt:lpstr>Матеріали  для проведення тематичних  класних годин </vt:lpstr>
      <vt:lpstr>Тематична              класна година</vt:lpstr>
      <vt:lpstr>Презентация PowerPoint</vt:lpstr>
      <vt:lpstr>Презентация PowerPoint</vt:lpstr>
      <vt:lpstr>ТЕМАТИЧНЕ СПРЯМУВАННЯ КЛАСНИХ ГОДИН</vt:lpstr>
      <vt:lpstr>ТЕМАТИЧНЕ СПРЯМУВАННЯ КЛАСНИХ ГОДИН</vt:lpstr>
      <vt:lpstr>ТЕМАТИЧНЕ СПРЯМУВАННЯ КЛАСНИХ ГОДИН</vt:lpstr>
      <vt:lpstr>ТЕМАТИЧНЕ СПРЯМУВАННЯ КЛАСНИХ ГОДИН</vt:lpstr>
      <vt:lpstr>ТЕМАТИЧНЕ СПРЯМУВАННЯ КЛАСНИХ ГОДИН</vt:lpstr>
      <vt:lpstr>ТЕМАТИЧНЕ СПРЯМУВАННЯ КЛАСНИХ ГОДИН</vt:lpstr>
      <vt:lpstr>ТЕМАТИЧНЕ СПРЯМУВАННЯ КЛАСНИХ ГОДИН</vt:lpstr>
      <vt:lpstr>Презентация PowerPoint</vt:lpstr>
      <vt:lpstr>Презентация PowerPoint</vt:lpstr>
      <vt:lpstr>Ознайомтеся послідовно із запропонованими нормативними документами, які стосуються реєстрації для участі в ЗНО-2017, і тільки після цього поставте позначку «із Порядком проведення ЗНО ознайомився/лася»</vt:lpstr>
      <vt:lpstr>Наприклад, «випускник загальноосвітнього навчального закладу 2017 року»</vt:lpstr>
      <vt:lpstr>Презентация PowerPoint</vt:lpstr>
      <vt:lpstr>Відкриється наступна сторінка реєстрації, яка складається з кількох розділів, які необхідно обов’язково заповнити:</vt:lpstr>
      <vt:lpstr>Заповнимо перший розділ сторінки. Зверніть увагу на те, що тип документа обирається із запропонованого меню, якщо натиснути відповідну кнопку типу документу</vt:lpstr>
      <vt:lpstr>Перейдемо до заповнення другого розділу  цієї сторінки реєстрації</vt:lpstr>
      <vt:lpstr>Третій розділ заповнюється аналогічно попередньому і має наступний вигляд</vt:lpstr>
      <vt:lpstr>Останній розділ сторінки заповнюється лише у тому випадку, якщо учасник потребує створення особливих (спеціальних умов) для проходження ЗНО  (УВАГА! Перелік особливих (спеціальних) умов, що створюються для осіб з особливими освітніми потребами в пунктах проведення зовнішнього незалежного оцінювання, наведено у спільному наказі Міністерства освіти і науки України та Міністерства охорони здоров’я України від 29.08.2016 р. № 1027/900  «Деякі питання участі в зовнішньому незалежному оцінюванні та вступних іспитах осіб, які мають певні захворювання та/або патологічні стани, інвалідність») </vt:lpstr>
      <vt:lpstr>Презентация PowerPoint</vt:lpstr>
      <vt:lpstr>Для ДПА ви обираєте три предмети:</vt:lpstr>
      <vt:lpstr>Презентация PowerPoint</vt:lpstr>
      <vt:lpstr>Верхня частина сторінки для вибору предметів має наступний вигляд:</vt:lpstr>
      <vt:lpstr>Обравши необхідну кількість предметів для ЗНО, ДПА та мову сертифікаційної роботи, натисніть кнопку «Далі».  Відкриється сторінка формування  Реєстраційної картки та Контрольно-інформаційного листа</vt:lpstr>
      <vt:lpstr>Презентация PowerPoint</vt:lpstr>
      <vt:lpstr>Сторінка формування Реєстраційної картки  та Контрольно-інформаційного листа</vt:lpstr>
      <vt:lpstr>Сторінка формування Реєстраційної картки  та Контрольно-інформаційного листа (продовження)</vt:lpstr>
      <vt:lpstr>Презентация PowerPoint</vt:lpstr>
      <vt:lpstr>Уважно ознайомтеся зі змістом контрольно-інформаційного листа та виконайте дії, які у ньому позначені!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Перевірте ще раз правильність заповнення реєстраційної картки і тільки після цього натисніть кнопку «Завершити роботу»</vt:lpstr>
      <vt:lpstr>Наступні дії:</vt:lpstr>
      <vt:lpstr>Увага! Для допуску до пункту проведення ЗНО необхідно мати з собою:</vt:lpstr>
      <vt:lpstr>Презентация PowerPoint</vt:lpstr>
      <vt:lpstr>Презентация PowerPoint</vt:lpstr>
    </vt:vector>
  </TitlesOfParts>
  <Company>Центр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Николай</cp:lastModifiedBy>
  <cp:revision>581</cp:revision>
  <dcterms:created xsi:type="dcterms:W3CDTF">2010-11-29T10:22:45Z</dcterms:created>
  <dcterms:modified xsi:type="dcterms:W3CDTF">2017-01-23T13:53:29Z</dcterms:modified>
</cp:coreProperties>
</file>